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3" r:id="rId1"/>
  </p:sldMasterIdLst>
  <p:notesMasterIdLst>
    <p:notesMasterId r:id="rId15"/>
  </p:notesMasterIdLst>
  <p:sldIdLst>
    <p:sldId id="256" r:id="rId2"/>
    <p:sldId id="257" r:id="rId3"/>
    <p:sldId id="258" r:id="rId4"/>
    <p:sldId id="267" r:id="rId5"/>
    <p:sldId id="265" r:id="rId6"/>
    <p:sldId id="259" r:id="rId7"/>
    <p:sldId id="260" r:id="rId8"/>
    <p:sldId id="266" r:id="rId9"/>
    <p:sldId id="261" r:id="rId10"/>
    <p:sldId id="269" r:id="rId11"/>
    <p:sldId id="262" r:id="rId12"/>
    <p:sldId id="263" r:id="rId13"/>
    <p:sldId id="264" r:id="rId14"/>
  </p:sldIdLst>
  <p:sldSz cx="9144000" cy="5143500" type="screen16x9"/>
  <p:notesSz cx="6858000" cy="9144000"/>
  <p:embeddedFontLst>
    <p:embeddedFont>
      <p:font typeface="Algerian" panose="04020705040A02060702" pitchFamily="82" charset="0"/>
      <p:regular r:id="rId16"/>
    </p:embeddedFont>
    <p:embeddedFont>
      <p:font typeface="Consolas" panose="020B0609020204030204" pitchFamily="49" charset="0"/>
      <p:regular r:id="rId17"/>
      <p:bold r:id="rId18"/>
      <p:italic r:id="rId19"/>
      <p:boldItalic r:id="rId20"/>
    </p:embeddedFont>
    <p:embeddedFont>
      <p:font typeface="Gill Sans Ultra Bold" panose="020B0A02020104020203" pitchFamily="34" charset="0"/>
      <p:regular r:id="rId21"/>
    </p:embeddedFont>
    <p:embeddedFont>
      <p:font typeface="Lato" panose="020F0502020204030203" pitchFamily="34" charset="0"/>
      <p:regular r:id="rId22"/>
      <p:bold r:id="rId23"/>
      <p:italic r:id="rId24"/>
      <p:boldItalic r:id="rId25"/>
    </p:embeddedFont>
    <p:embeddedFont>
      <p:font typeface="Montserrat" panose="00000500000000000000" pitchFamily="2" charset="0"/>
      <p:regular r:id="rId26"/>
      <p:bold r:id="rId27"/>
      <p:italic r:id="rId28"/>
      <p:boldItalic r:id="rId29"/>
    </p:embeddedFont>
    <p:embeddedFont>
      <p:font typeface="Stencil" panose="040409050D0802020404" pitchFamily="82" charset="0"/>
      <p:regular r:id="rId3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99" autoAdjust="0"/>
    <p:restoredTop sz="94660"/>
  </p:normalViewPr>
  <p:slideViewPr>
    <p:cSldViewPr snapToGrid="0">
      <p:cViewPr varScale="1">
        <p:scale>
          <a:sx n="108" d="100"/>
          <a:sy n="108" d="100"/>
        </p:scale>
        <p:origin x="754" y="91"/>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font" Target="fonts/font11.fntdata"/><Relationship Id="rId3" Type="http://schemas.openxmlformats.org/officeDocument/2006/relationships/slide" Target="slides/slide2.xml"/><Relationship Id="rId21" Type="http://schemas.openxmlformats.org/officeDocument/2006/relationships/font" Target="fonts/font6.fntdata"/><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font" Target="fonts/font10.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29" Type="http://schemas.openxmlformats.org/officeDocument/2006/relationships/font" Target="fonts/font1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9.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font" Target="fonts/font8.fntdata"/><Relationship Id="rId28" Type="http://schemas.openxmlformats.org/officeDocument/2006/relationships/font" Target="fonts/font13.fntdata"/><Relationship Id="rId10" Type="http://schemas.openxmlformats.org/officeDocument/2006/relationships/slide" Target="slides/slide9.xml"/><Relationship Id="rId19" Type="http://schemas.openxmlformats.org/officeDocument/2006/relationships/font" Target="fonts/font4.fntdata"/><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 Id="rId27" Type="http://schemas.openxmlformats.org/officeDocument/2006/relationships/font" Target="fonts/font12.fntdata"/><Relationship Id="rId30" Type="http://schemas.openxmlformats.org/officeDocument/2006/relationships/font" Target="fonts/font15.fntdata"/><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1f87997393_0_7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1f87997393_0_7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1f87997393_0_15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1f87997393_0_15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1f87997393_0_8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g1f87997393_0_8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1f87997393_0_8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1f87997393_0_8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1f87997393_0_7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 name="Google Shape;251;g1f87997393_0_7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1f87997393_0_8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1f87997393_0_8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1f87997393_0_8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1f87997393_0_8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1f87997393_0_8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1f87997393_0_8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630157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1f87997393_0_8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 name="Google Shape;270;g1f87997393_0_8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1f96f5393d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1" name="Google Shape;301;g1f96f5393d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slide" Target="../slides/slide6.xml"/><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pic>
        <p:nvPicPr>
          <p:cNvPr id="10" name="Google Shape;10;p2" descr="offset_comp_406605.jpg"/>
          <p:cNvPicPr preferRelativeResize="0"/>
          <p:nvPr/>
        </p:nvPicPr>
        <p:blipFill rotWithShape="1">
          <a:blip r:embed="rId2">
            <a:alphaModFix amt="66000"/>
          </a:blip>
          <a:srcRect l="20991" t="2690" r="40112" b="39565"/>
          <a:stretch/>
        </p:blipFill>
        <p:spPr>
          <a:xfrm>
            <a:off x="0" y="0"/>
            <a:ext cx="5157900" cy="5143500"/>
          </a:xfrm>
          <a:prstGeom prst="rtTriangle">
            <a:avLst/>
          </a:prstGeom>
          <a:noFill/>
          <a:ln>
            <a:noFill/>
          </a:ln>
        </p:spPr>
      </p:pic>
      <p:pic>
        <p:nvPicPr>
          <p:cNvPr id="11" name="Google Shape;11;p2" descr="offset_comp_342327_edtied.jpg"/>
          <p:cNvPicPr preferRelativeResize="0"/>
          <p:nvPr/>
        </p:nvPicPr>
        <p:blipFill rotWithShape="1">
          <a:blip r:embed="rId3">
            <a:alphaModFix amt="31000"/>
          </a:blip>
          <a:srcRect l="14009" t="35833" r="43289" b="11297"/>
          <a:stretch/>
        </p:blipFill>
        <p:spPr>
          <a:xfrm rot="10800000">
            <a:off x="6976800" y="-25"/>
            <a:ext cx="2167200" cy="2012700"/>
          </a:xfrm>
          <a:prstGeom prst="rtTriangle">
            <a:avLst/>
          </a:prstGeom>
          <a:noFill/>
          <a:ln>
            <a:noFill/>
          </a:ln>
        </p:spPr>
      </p:pic>
      <p:sp>
        <p:nvSpPr>
          <p:cNvPr id="12" name="Google Shape;12;p2"/>
          <p:cNvSpPr txBox="1">
            <a:spLocks noGrp="1"/>
          </p:cNvSpPr>
          <p:nvPr>
            <p:ph type="ctrTitle"/>
          </p:nvPr>
        </p:nvSpPr>
        <p:spPr>
          <a:xfrm>
            <a:off x="3537150" y="1578400"/>
            <a:ext cx="5017500" cy="1578900"/>
          </a:xfrm>
          <a:prstGeom prst="rect">
            <a:avLst/>
          </a:prstGeom>
        </p:spPr>
        <p:txBody>
          <a:bodyPr spcFirstLastPara="1" wrap="square" lIns="91425" tIns="91425" rIns="91425" bIns="91425" anchor="t" anchorCtr="0">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a:endParaRPr/>
          </a:p>
        </p:txBody>
      </p:sp>
      <p:sp>
        <p:nvSpPr>
          <p:cNvPr id="13" name="Google Shape;13;p2"/>
          <p:cNvSpPr txBox="1">
            <a:spLocks noGrp="1"/>
          </p:cNvSpPr>
          <p:nvPr>
            <p:ph type="subTitle" idx="1"/>
          </p:nvPr>
        </p:nvSpPr>
        <p:spPr>
          <a:xfrm>
            <a:off x="5083950" y="3924925"/>
            <a:ext cx="3470700" cy="506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14" name="Google Shape;14;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dirty="0"/>
          </a:p>
        </p:txBody>
      </p:sp>
      <p:sp>
        <p:nvSpPr>
          <p:cNvPr id="15" name="Google Shape;15;p2"/>
          <p:cNvSpPr/>
          <p:nvPr/>
        </p:nvSpPr>
        <p:spPr>
          <a:xfrm rot="-5400000">
            <a:off x="5846" y="-4836"/>
            <a:ext cx="2291400" cy="23001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 name="Google Shape;16;p2"/>
          <p:cNvSpPr/>
          <p:nvPr/>
        </p:nvSpPr>
        <p:spPr>
          <a:xfrm flipH="1">
            <a:off x="652821" y="576768"/>
            <a:ext cx="2300100" cy="22914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10"/>
        <p:cNvGrpSpPr/>
        <p:nvPr/>
      </p:nvGrpSpPr>
      <p:grpSpPr>
        <a:xfrm>
          <a:off x="0" y="0"/>
          <a:ext cx="0" cy="0"/>
          <a:chOff x="0" y="0"/>
          <a:chExt cx="0" cy="0"/>
        </a:xfrm>
      </p:grpSpPr>
      <p:sp>
        <p:nvSpPr>
          <p:cNvPr id="211" name="Google Shape;211;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body_alt3">
  <p:cSld name="TITLE_AND_BODY_1">
    <p:spTree>
      <p:nvGrpSpPr>
        <p:cNvPr id="1" name="Shape 212"/>
        <p:cNvGrpSpPr/>
        <p:nvPr/>
      </p:nvGrpSpPr>
      <p:grpSpPr>
        <a:xfrm>
          <a:off x="0" y="0"/>
          <a:ext cx="0" cy="0"/>
          <a:chOff x="0" y="0"/>
          <a:chExt cx="0" cy="0"/>
        </a:xfrm>
      </p:grpSpPr>
      <p:pic>
        <p:nvPicPr>
          <p:cNvPr id="213" name="Google Shape;213;p16" descr="offset_comp_343059.jpg"/>
          <p:cNvPicPr preferRelativeResize="0"/>
          <p:nvPr/>
        </p:nvPicPr>
        <p:blipFill rotWithShape="1">
          <a:blip r:embed="rId2">
            <a:alphaModFix amt="80000"/>
          </a:blip>
          <a:srcRect l="30474" t="11955" r="30474" b="25870"/>
          <a:stretch/>
        </p:blipFill>
        <p:spPr>
          <a:xfrm rot="-5400000">
            <a:off x="113630" y="-105700"/>
            <a:ext cx="5142300" cy="5364300"/>
          </a:xfrm>
          <a:prstGeom prst="diagStripe">
            <a:avLst>
              <a:gd name="adj" fmla="val 50343"/>
            </a:avLst>
          </a:prstGeom>
          <a:noFill/>
          <a:ln>
            <a:noFill/>
          </a:ln>
        </p:spPr>
      </p:pic>
      <p:sp>
        <p:nvSpPr>
          <p:cNvPr id="214" name="Google Shape;214;p1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15" name="Google Shape;215;p16"/>
          <p:cNvSpPr txBox="1">
            <a:spLocks noGrp="1"/>
          </p:cNvSpPr>
          <p:nvPr>
            <p:ph type="body" idx="1"/>
          </p:nvPr>
        </p:nvSpPr>
        <p:spPr>
          <a:xfrm>
            <a:off x="4018025" y="1567550"/>
            <a:ext cx="4318500" cy="17667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Clr>
                <a:schemeClr val="dk2"/>
              </a:buClr>
              <a:buSzPts val="1300"/>
              <a:buChar char="●"/>
              <a:defRPr>
                <a:solidFill>
                  <a:schemeClr val="dk2"/>
                </a:solidFill>
              </a:defRPr>
            </a:lvl1pPr>
            <a:lvl2pPr marL="914400" lvl="1" indent="-298450" rtl="0">
              <a:spcBef>
                <a:spcPts val="1600"/>
              </a:spcBef>
              <a:spcAft>
                <a:spcPts val="0"/>
              </a:spcAft>
              <a:buClr>
                <a:schemeClr val="dk2"/>
              </a:buClr>
              <a:buSzPts val="1100"/>
              <a:buChar char="○"/>
              <a:defRPr>
                <a:solidFill>
                  <a:schemeClr val="dk2"/>
                </a:solidFill>
              </a:defRPr>
            </a:lvl2pPr>
            <a:lvl3pPr marL="1371600" lvl="2" indent="-298450" rtl="0">
              <a:spcBef>
                <a:spcPts val="1600"/>
              </a:spcBef>
              <a:spcAft>
                <a:spcPts val="0"/>
              </a:spcAft>
              <a:buClr>
                <a:schemeClr val="dk2"/>
              </a:buClr>
              <a:buSzPts val="1100"/>
              <a:buChar char="■"/>
              <a:defRPr>
                <a:solidFill>
                  <a:schemeClr val="dk2"/>
                </a:solidFill>
              </a:defRPr>
            </a:lvl3pPr>
            <a:lvl4pPr marL="1828800" lvl="3" indent="-298450" rtl="0">
              <a:spcBef>
                <a:spcPts val="1600"/>
              </a:spcBef>
              <a:spcAft>
                <a:spcPts val="0"/>
              </a:spcAft>
              <a:buClr>
                <a:schemeClr val="dk2"/>
              </a:buClr>
              <a:buSzPts val="1100"/>
              <a:buChar char="●"/>
              <a:defRPr>
                <a:solidFill>
                  <a:schemeClr val="dk2"/>
                </a:solidFill>
              </a:defRPr>
            </a:lvl4pPr>
            <a:lvl5pPr marL="2286000" lvl="4" indent="-298450" rtl="0">
              <a:spcBef>
                <a:spcPts val="1600"/>
              </a:spcBef>
              <a:spcAft>
                <a:spcPts val="0"/>
              </a:spcAft>
              <a:buClr>
                <a:schemeClr val="dk2"/>
              </a:buClr>
              <a:buSzPts val="1100"/>
              <a:buChar char="○"/>
              <a:defRPr>
                <a:solidFill>
                  <a:schemeClr val="dk2"/>
                </a:solidFill>
              </a:defRPr>
            </a:lvl5pPr>
            <a:lvl6pPr marL="2743200" lvl="5" indent="-298450" rtl="0">
              <a:spcBef>
                <a:spcPts val="1600"/>
              </a:spcBef>
              <a:spcAft>
                <a:spcPts val="0"/>
              </a:spcAft>
              <a:buClr>
                <a:schemeClr val="dk2"/>
              </a:buClr>
              <a:buSzPts val="1100"/>
              <a:buChar char="■"/>
              <a:defRPr>
                <a:solidFill>
                  <a:schemeClr val="dk2"/>
                </a:solidFill>
              </a:defRPr>
            </a:lvl6pPr>
            <a:lvl7pPr marL="3200400" lvl="6" indent="-298450" rtl="0">
              <a:spcBef>
                <a:spcPts val="1600"/>
              </a:spcBef>
              <a:spcAft>
                <a:spcPts val="0"/>
              </a:spcAft>
              <a:buClr>
                <a:schemeClr val="dk2"/>
              </a:buClr>
              <a:buSzPts val="1100"/>
              <a:buChar char="●"/>
              <a:defRPr>
                <a:solidFill>
                  <a:schemeClr val="dk2"/>
                </a:solidFill>
              </a:defRPr>
            </a:lvl7pPr>
            <a:lvl8pPr marL="3657600" lvl="7" indent="-298450" rtl="0">
              <a:spcBef>
                <a:spcPts val="1600"/>
              </a:spcBef>
              <a:spcAft>
                <a:spcPts val="0"/>
              </a:spcAft>
              <a:buClr>
                <a:schemeClr val="dk2"/>
              </a:buClr>
              <a:buSzPts val="1100"/>
              <a:buChar char="○"/>
              <a:defRPr>
                <a:solidFill>
                  <a:schemeClr val="dk2"/>
                </a:solidFill>
              </a:defRPr>
            </a:lvl8pPr>
            <a:lvl9pPr marL="4114800" lvl="8" indent="-298450" rtl="0">
              <a:spcBef>
                <a:spcPts val="1600"/>
              </a:spcBef>
              <a:spcAft>
                <a:spcPts val="1600"/>
              </a:spcAft>
              <a:buClr>
                <a:schemeClr val="dk2"/>
              </a:buClr>
              <a:buSzPts val="1100"/>
              <a:buChar char="■"/>
              <a:defRPr>
                <a:solidFill>
                  <a:schemeClr val="dk2"/>
                </a:solidFill>
              </a:defRPr>
            </a:lvl9pPr>
          </a:lstStyle>
          <a:p>
            <a:endParaRPr/>
          </a:p>
        </p:txBody>
      </p:sp>
      <p:sp>
        <p:nvSpPr>
          <p:cNvPr id="216" name="Google Shape;216;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dirty="0"/>
          </a:p>
        </p:txBody>
      </p:sp>
      <p:sp>
        <p:nvSpPr>
          <p:cNvPr id="217" name="Google Shape;217;p16">
            <a:hlinkClick r:id="rId3"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8" name="Google Shape;218;p16">
            <a:hlinkClick r:id="rId3"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9" name="Google Shape;219;p16">
            <a:hlinkClick r:id="rId3"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0" name="Google Shape;220;p16">
            <a:hlinkClick r:id="rId3"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221" name="Google Shape;221;p16"/>
          <p:cNvGrpSpPr/>
          <p:nvPr/>
        </p:nvGrpSpPr>
        <p:grpSpPr>
          <a:xfrm>
            <a:off x="0" y="381001"/>
            <a:ext cx="1037850" cy="1016287"/>
            <a:chOff x="0" y="381001"/>
            <a:chExt cx="1037850" cy="1016287"/>
          </a:xfrm>
        </p:grpSpPr>
        <p:sp>
          <p:nvSpPr>
            <p:cNvPr id="222" name="Google Shape;222;p16"/>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3" name="Google Shape;223;p16"/>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grpSp>
        <p:nvGrpSpPr>
          <p:cNvPr id="18" name="Google Shape;18;p3"/>
          <p:cNvGrpSpPr/>
          <p:nvPr/>
        </p:nvGrpSpPr>
        <p:grpSpPr>
          <a:xfrm>
            <a:off x="4406400" y="0"/>
            <a:ext cx="4737600" cy="5143065"/>
            <a:chOff x="4406400" y="0"/>
            <a:chExt cx="4737600" cy="5143065"/>
          </a:xfrm>
        </p:grpSpPr>
        <p:sp>
          <p:nvSpPr>
            <p:cNvPr id="19" name="Google Shape;19;p3"/>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 name="Google Shape;20;p3"/>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 name="Google Shape;21;p3"/>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 name="Google Shape;22;p3"/>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 name="Google Shape;23;p3"/>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 name="Google Shape;24;p3"/>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 name="Google Shape;25;p3"/>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 name="Google Shape;26;p3"/>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 name="Google Shape;27;p3"/>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 name="Google Shape;28;p3"/>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 name="Google Shape;29;p3"/>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 name="Google Shape;30;p3"/>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 name="Google Shape;31;p3"/>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 name="Google Shape;32;p3"/>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 name="Google Shape;33;p3"/>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 name="Google Shape;34;p3"/>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 name="Google Shape;35;p3"/>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 name="Google Shape;36;p3"/>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37" name="Google Shape;37;p3"/>
          <p:cNvSpPr txBox="1">
            <a:spLocks noGrp="1"/>
          </p:cNvSpPr>
          <p:nvPr>
            <p:ph type="title"/>
          </p:nvPr>
        </p:nvSpPr>
        <p:spPr>
          <a:xfrm>
            <a:off x="823850" y="2053000"/>
            <a:ext cx="4587000" cy="11487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8" name="Google Shape;38;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dirty="0"/>
          </a:p>
        </p:txBody>
      </p:sp>
      <p:sp>
        <p:nvSpPr>
          <p:cNvPr id="39" name="Google Shape;39;p3">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 name="Google Shape;40;p3">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 name="Google Shape;41;p3">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 name="Google Shape;42;p3">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OC">
  <p:cSld name="SECTION_HEADER_1">
    <p:spTree>
      <p:nvGrpSpPr>
        <p:cNvPr id="1" name="Shape 43"/>
        <p:cNvGrpSpPr/>
        <p:nvPr/>
      </p:nvGrpSpPr>
      <p:grpSpPr>
        <a:xfrm>
          <a:off x="0" y="0"/>
          <a:ext cx="0" cy="0"/>
          <a:chOff x="0" y="0"/>
          <a:chExt cx="0" cy="0"/>
        </a:xfrm>
      </p:grpSpPr>
      <p:grpSp>
        <p:nvGrpSpPr>
          <p:cNvPr id="44" name="Google Shape;44;p4"/>
          <p:cNvGrpSpPr/>
          <p:nvPr/>
        </p:nvGrpSpPr>
        <p:grpSpPr>
          <a:xfrm>
            <a:off x="4406400" y="0"/>
            <a:ext cx="4737600" cy="5143065"/>
            <a:chOff x="4406400" y="0"/>
            <a:chExt cx="4737600" cy="5143065"/>
          </a:xfrm>
        </p:grpSpPr>
        <p:sp>
          <p:nvSpPr>
            <p:cNvPr id="45" name="Google Shape;45;p4"/>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 name="Google Shape;46;p4"/>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 name="Google Shape;47;p4"/>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 name="Google Shape;48;p4"/>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 name="Google Shape;49;p4"/>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 name="Google Shape;50;p4"/>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 name="Google Shape;51;p4"/>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 name="Google Shape;52;p4"/>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 name="Google Shape;53;p4"/>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 name="Google Shape;54;p4"/>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 name="Google Shape;55;p4"/>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 name="Google Shape;56;p4"/>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 name="Google Shape;57;p4"/>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 name="Google Shape;58;p4"/>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 name="Google Shape;59;p4"/>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 name="Google Shape;60;p4"/>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 name="Google Shape;61;p4"/>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 name="Google Shape;62;p4"/>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63" name="Google Shape;63;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dirty="0"/>
          </a:p>
        </p:txBody>
      </p:sp>
      <p:sp>
        <p:nvSpPr>
          <p:cNvPr id="64" name="Google Shape;64;p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5"/>
        <p:cNvGrpSpPr/>
        <p:nvPr/>
      </p:nvGrpSpPr>
      <p:grpSpPr>
        <a:xfrm>
          <a:off x="0" y="0"/>
          <a:ext cx="0" cy="0"/>
          <a:chOff x="0" y="0"/>
          <a:chExt cx="0" cy="0"/>
        </a:xfrm>
      </p:grpSpPr>
      <p:sp>
        <p:nvSpPr>
          <p:cNvPr id="66" name="Google Shape;66;p5">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 name="Google Shape;67;p5">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 name="Google Shape;68;p5">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 name="Google Shape;69;p5">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70" name="Google Shape;70;p5"/>
          <p:cNvGrpSpPr/>
          <p:nvPr/>
        </p:nvGrpSpPr>
        <p:grpSpPr>
          <a:xfrm>
            <a:off x="0" y="381001"/>
            <a:ext cx="1037850" cy="1016287"/>
            <a:chOff x="0" y="381001"/>
            <a:chExt cx="1037850" cy="1016287"/>
          </a:xfrm>
        </p:grpSpPr>
        <p:sp>
          <p:nvSpPr>
            <p:cNvPr id="71" name="Google Shape;71;p5"/>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 name="Google Shape;72;p5"/>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73" name="Google Shape;73;p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74" name="Google Shape;74;p5"/>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75" name="Google Shape;75;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02"/>
        <p:cNvGrpSpPr/>
        <p:nvPr/>
      </p:nvGrpSpPr>
      <p:grpSpPr>
        <a:xfrm>
          <a:off x="0" y="0"/>
          <a:ext cx="0" cy="0"/>
          <a:chOff x="0" y="0"/>
          <a:chExt cx="0" cy="0"/>
        </a:xfrm>
      </p:grpSpPr>
      <p:sp>
        <p:nvSpPr>
          <p:cNvPr id="103" name="Google Shape;103;p8">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 name="Google Shape;104;p8">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 name="Google Shape;105;p8">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 name="Google Shape;106;p8">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07" name="Google Shape;107;p8"/>
          <p:cNvGrpSpPr/>
          <p:nvPr/>
        </p:nvGrpSpPr>
        <p:grpSpPr>
          <a:xfrm>
            <a:off x="0" y="381001"/>
            <a:ext cx="1037850" cy="1016287"/>
            <a:chOff x="0" y="381001"/>
            <a:chExt cx="1037850" cy="1016287"/>
          </a:xfrm>
        </p:grpSpPr>
        <p:sp>
          <p:nvSpPr>
            <p:cNvPr id="108" name="Google Shape;108;p8"/>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 name="Google Shape;109;p8"/>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10" name="Google Shape;110;p8"/>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11" name="Google Shape;111;p8"/>
          <p:cNvSpPr txBox="1">
            <a:spLocks noGrp="1"/>
          </p:cNvSpPr>
          <p:nvPr>
            <p:ph type="body" idx="1"/>
          </p:nvPr>
        </p:nvSpPr>
        <p:spPr>
          <a:xfrm>
            <a:off x="1297500" y="1567550"/>
            <a:ext cx="34032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12" name="Google Shape;112;p8"/>
          <p:cNvSpPr txBox="1">
            <a:spLocks noGrp="1"/>
          </p:cNvSpPr>
          <p:nvPr>
            <p:ph type="body" idx="2"/>
          </p:nvPr>
        </p:nvSpPr>
        <p:spPr>
          <a:xfrm>
            <a:off x="4933221" y="1567550"/>
            <a:ext cx="34032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13" name="Google Shape;113;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24"/>
        <p:cNvGrpSpPr/>
        <p:nvPr/>
      </p:nvGrpSpPr>
      <p:grpSpPr>
        <a:xfrm>
          <a:off x="0" y="0"/>
          <a:ext cx="0" cy="0"/>
          <a:chOff x="0" y="0"/>
          <a:chExt cx="0" cy="0"/>
        </a:xfrm>
      </p:grpSpPr>
      <p:sp>
        <p:nvSpPr>
          <p:cNvPr id="125" name="Google Shape;125;p10">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6" name="Google Shape;126;p10">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7" name="Google Shape;127;p10">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8" name="Google Shape;128;p10">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29" name="Google Shape;129;p10"/>
          <p:cNvGrpSpPr/>
          <p:nvPr/>
        </p:nvGrpSpPr>
        <p:grpSpPr>
          <a:xfrm>
            <a:off x="0" y="381001"/>
            <a:ext cx="1037850" cy="1016287"/>
            <a:chOff x="0" y="381001"/>
            <a:chExt cx="1037850" cy="1016287"/>
          </a:xfrm>
        </p:grpSpPr>
        <p:sp>
          <p:nvSpPr>
            <p:cNvPr id="130" name="Google Shape;130;p10"/>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 name="Google Shape;131;p10"/>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32" name="Google Shape;132;p10"/>
          <p:cNvSpPr txBox="1">
            <a:spLocks noGrp="1"/>
          </p:cNvSpPr>
          <p:nvPr>
            <p:ph type="title"/>
          </p:nvPr>
        </p:nvSpPr>
        <p:spPr>
          <a:xfrm>
            <a:off x="1297500" y="393750"/>
            <a:ext cx="3798900" cy="1493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33" name="Google Shape;133;p10"/>
          <p:cNvSpPr txBox="1">
            <a:spLocks noGrp="1"/>
          </p:cNvSpPr>
          <p:nvPr>
            <p:ph type="body" idx="1"/>
          </p:nvPr>
        </p:nvSpPr>
        <p:spPr>
          <a:xfrm>
            <a:off x="1297500" y="1972550"/>
            <a:ext cx="3798900" cy="24159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34" name="Google Shape;134;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35"/>
        <p:cNvGrpSpPr/>
        <p:nvPr/>
      </p:nvGrpSpPr>
      <p:grpSpPr>
        <a:xfrm>
          <a:off x="0" y="0"/>
          <a:ext cx="0" cy="0"/>
          <a:chOff x="0" y="0"/>
          <a:chExt cx="0" cy="0"/>
        </a:xfrm>
      </p:grpSpPr>
      <p:sp>
        <p:nvSpPr>
          <p:cNvPr id="136" name="Google Shape;136;p11">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7" name="Google Shape;137;p11">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8" name="Google Shape;138;p11">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9" name="Google Shape;139;p11">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40" name="Google Shape;140;p11"/>
          <p:cNvGrpSpPr/>
          <p:nvPr/>
        </p:nvGrpSpPr>
        <p:grpSpPr>
          <a:xfrm>
            <a:off x="4406400" y="0"/>
            <a:ext cx="4737600" cy="5143500"/>
            <a:chOff x="4406400" y="0"/>
            <a:chExt cx="4737600" cy="5143500"/>
          </a:xfrm>
        </p:grpSpPr>
        <p:sp>
          <p:nvSpPr>
            <p:cNvPr id="141" name="Google Shape;141;p11"/>
            <p:cNvSpPr/>
            <p:nvPr/>
          </p:nvSpPr>
          <p:spPr>
            <a:xfrm rot="5400000">
              <a:off x="4407900" y="-1500"/>
              <a:ext cx="47346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2" name="Google Shape;142;p11"/>
            <p:cNvSpPr/>
            <p:nvPr/>
          </p:nvSpPr>
          <p:spPr>
            <a:xfrm rot="5400000">
              <a:off x="4840825" y="6000"/>
              <a:ext cx="42987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3" name="Google Shape;143;p11"/>
            <p:cNvSpPr/>
            <p:nvPr/>
          </p:nvSpPr>
          <p:spPr>
            <a:xfrm rot="-5400000">
              <a:off x="5618399" y="123664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4" name="Google Shape;144;p11"/>
            <p:cNvSpPr/>
            <p:nvPr/>
          </p:nvSpPr>
          <p:spPr>
            <a:xfrm flipH="1">
              <a:off x="5849857" y="144407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5" name="Google Shape;145;p11"/>
            <p:cNvSpPr/>
            <p:nvPr/>
          </p:nvSpPr>
          <p:spPr>
            <a:xfrm rot="-5400000">
              <a:off x="5987081" y="246974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6" name="Google Shape;146;p11"/>
            <p:cNvSpPr/>
            <p:nvPr/>
          </p:nvSpPr>
          <p:spPr>
            <a:xfrm flipH="1">
              <a:off x="6222115" y="2677179"/>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7" name="Google Shape;147;p11"/>
            <p:cNvSpPr/>
            <p:nvPr/>
          </p:nvSpPr>
          <p:spPr>
            <a:xfrm rot="-5400000">
              <a:off x="6675341" y="186224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8" name="Google Shape;148;p11"/>
            <p:cNvSpPr/>
            <p:nvPr/>
          </p:nvSpPr>
          <p:spPr>
            <a:xfrm flipH="1">
              <a:off x="6908099" y="2069680"/>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9" name="Google Shape;149;p11"/>
            <p:cNvSpPr/>
            <p:nvPr/>
          </p:nvSpPr>
          <p:spPr>
            <a:xfrm rot="-5400000">
              <a:off x="6861141" y="247808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0" name="Google Shape;150;p11"/>
            <p:cNvSpPr/>
            <p:nvPr/>
          </p:nvSpPr>
          <p:spPr>
            <a:xfrm flipH="1">
              <a:off x="7965266" y="269319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1" name="Google Shape;151;p11"/>
            <p:cNvSpPr/>
            <p:nvPr/>
          </p:nvSpPr>
          <p:spPr>
            <a:xfrm flipH="1">
              <a:off x="8145082" y="330903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2" name="Google Shape;152;p11"/>
            <p:cNvSpPr/>
            <p:nvPr/>
          </p:nvSpPr>
          <p:spPr>
            <a:xfrm rot="-5400000">
              <a:off x="7047599" y="309534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3" name="Google Shape;153;p11"/>
            <p:cNvSpPr/>
            <p:nvPr/>
          </p:nvSpPr>
          <p:spPr>
            <a:xfrm flipH="1">
              <a:off x="7276649" y="330278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4" name="Google Shape;154;p11"/>
            <p:cNvSpPr/>
            <p:nvPr/>
          </p:nvSpPr>
          <p:spPr>
            <a:xfrm rot="-5400000">
              <a:off x="7227414" y="3711189"/>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5" name="Google Shape;155;p11"/>
            <p:cNvSpPr/>
            <p:nvPr/>
          </p:nvSpPr>
          <p:spPr>
            <a:xfrm flipH="1">
              <a:off x="7462448" y="391862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6" name="Google Shape;156;p11"/>
            <p:cNvSpPr/>
            <p:nvPr/>
          </p:nvSpPr>
          <p:spPr>
            <a:xfrm rot="-5400000">
              <a:off x="8102491" y="37188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7" name="Google Shape;157;p11"/>
            <p:cNvSpPr/>
            <p:nvPr/>
          </p:nvSpPr>
          <p:spPr>
            <a:xfrm flipH="1">
              <a:off x="8334533" y="392629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8" name="Google Shape;158;p11"/>
            <p:cNvSpPr/>
            <p:nvPr/>
          </p:nvSpPr>
          <p:spPr>
            <a:xfrm rot="-5400000">
              <a:off x="8288290" y="433470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59" name="Google Shape;159;p11"/>
          <p:cNvSpPr txBox="1">
            <a:spLocks noGrp="1"/>
          </p:cNvSpPr>
          <p:nvPr>
            <p:ph type="title"/>
          </p:nvPr>
        </p:nvSpPr>
        <p:spPr>
          <a:xfrm>
            <a:off x="823850" y="866775"/>
            <a:ext cx="4587000" cy="35211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60" name="Google Shape;160;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73"/>
        <p:cNvGrpSpPr/>
        <p:nvPr/>
      </p:nvGrpSpPr>
      <p:grpSpPr>
        <a:xfrm>
          <a:off x="0" y="0"/>
          <a:ext cx="0" cy="0"/>
          <a:chOff x="0" y="0"/>
          <a:chExt cx="0" cy="0"/>
        </a:xfrm>
      </p:grpSpPr>
      <p:grpSp>
        <p:nvGrpSpPr>
          <p:cNvPr id="174" name="Google Shape;174;p13"/>
          <p:cNvGrpSpPr/>
          <p:nvPr/>
        </p:nvGrpSpPr>
        <p:grpSpPr>
          <a:xfrm>
            <a:off x="0" y="4128572"/>
            <a:ext cx="698925" cy="684657"/>
            <a:chOff x="0" y="3785672"/>
            <a:chExt cx="698925" cy="684657"/>
          </a:xfrm>
        </p:grpSpPr>
        <p:sp>
          <p:nvSpPr>
            <p:cNvPr id="175" name="Google Shape;175;p13"/>
            <p:cNvSpPr/>
            <p:nvPr/>
          </p:nvSpPr>
          <p:spPr>
            <a:xfrm rot="-5400000">
              <a:off x="0" y="3785672"/>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6" name="Google Shape;176;p13"/>
            <p:cNvSpPr/>
            <p:nvPr/>
          </p:nvSpPr>
          <p:spPr>
            <a:xfrm flipH="1">
              <a:off x="154125" y="3925529"/>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77" name="Google Shape;177;p13"/>
          <p:cNvSpPr txBox="1">
            <a:spLocks noGrp="1"/>
          </p:cNvSpPr>
          <p:nvPr>
            <p:ph type="body" idx="1"/>
          </p:nvPr>
        </p:nvSpPr>
        <p:spPr>
          <a:xfrm>
            <a:off x="812725" y="4305375"/>
            <a:ext cx="6936000" cy="5238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300"/>
              <a:buNone/>
              <a:defRPr/>
            </a:lvl1pPr>
          </a:lstStyle>
          <a:p>
            <a:endParaRPr/>
          </a:p>
        </p:txBody>
      </p:sp>
      <p:sp>
        <p:nvSpPr>
          <p:cNvPr id="178" name="Google Shape;178;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dirty="0"/>
          </a:p>
        </p:txBody>
      </p:sp>
      <p:sp>
        <p:nvSpPr>
          <p:cNvPr id="179" name="Google Shape;179;p13">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0" name="Google Shape;180;p13">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1" name="Google Shape;181;p13">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2" name="Google Shape;182;p13">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83"/>
        <p:cNvGrpSpPr/>
        <p:nvPr/>
      </p:nvGrpSpPr>
      <p:grpSpPr>
        <a:xfrm>
          <a:off x="0" y="0"/>
          <a:ext cx="0" cy="0"/>
          <a:chOff x="0" y="0"/>
          <a:chExt cx="0" cy="0"/>
        </a:xfrm>
      </p:grpSpPr>
      <p:grpSp>
        <p:nvGrpSpPr>
          <p:cNvPr id="184" name="Google Shape;184;p14"/>
          <p:cNvGrpSpPr/>
          <p:nvPr/>
        </p:nvGrpSpPr>
        <p:grpSpPr>
          <a:xfrm>
            <a:off x="4406400" y="0"/>
            <a:ext cx="4737600" cy="5143065"/>
            <a:chOff x="4406400" y="0"/>
            <a:chExt cx="4737600" cy="5143065"/>
          </a:xfrm>
        </p:grpSpPr>
        <p:sp>
          <p:nvSpPr>
            <p:cNvPr id="185" name="Google Shape;185;p14"/>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6" name="Google Shape;186;p14"/>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7" name="Google Shape;187;p14"/>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8" name="Google Shape;188;p14"/>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9" name="Google Shape;189;p14"/>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0" name="Google Shape;190;p14"/>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1" name="Google Shape;191;p14"/>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2" name="Google Shape;192;p14"/>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3" name="Google Shape;193;p14"/>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4" name="Google Shape;194;p14"/>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5" name="Google Shape;195;p14"/>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6" name="Google Shape;196;p14"/>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7" name="Google Shape;197;p14"/>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8" name="Google Shape;198;p14"/>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9" name="Google Shape;199;p14"/>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0" name="Google Shape;200;p14"/>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1" name="Google Shape;201;p14"/>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2" name="Google Shape;202;p14"/>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03" name="Google Shape;203;p14"/>
          <p:cNvSpPr txBox="1">
            <a:spLocks noGrp="1"/>
          </p:cNvSpPr>
          <p:nvPr>
            <p:ph type="title" hasCustomPrompt="1"/>
          </p:nvPr>
        </p:nvSpPr>
        <p:spPr>
          <a:xfrm>
            <a:off x="823850" y="1284675"/>
            <a:ext cx="4776000" cy="1300800"/>
          </a:xfrm>
          <a:prstGeom prst="rect">
            <a:avLst/>
          </a:prstGeom>
        </p:spPr>
        <p:txBody>
          <a:bodyPr spcFirstLastPara="1" wrap="square" lIns="91425" tIns="91425" rIns="91425" bIns="91425" anchor="t" anchorCtr="0">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204" name="Google Shape;204;p14"/>
          <p:cNvSpPr txBox="1">
            <a:spLocks noGrp="1"/>
          </p:cNvSpPr>
          <p:nvPr>
            <p:ph type="body" idx="1"/>
          </p:nvPr>
        </p:nvSpPr>
        <p:spPr>
          <a:xfrm>
            <a:off x="823850" y="2643124"/>
            <a:ext cx="4776000" cy="12189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205" name="Google Shape;205;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dirty="0"/>
          </a:p>
        </p:txBody>
      </p:sp>
      <p:sp>
        <p:nvSpPr>
          <p:cNvPr id="206" name="Google Shape;206;p14">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7" name="Google Shape;207;p14">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8" name="Google Shape;208;p14">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9" name="Google Shape;209;p14">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focus">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115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marL="914400" lvl="1"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marL="1371600" lvl="2"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marL="1828800" lvl="3"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marL="2286000" lvl="4"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marL="2743200" lvl="5"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marL="3200400" lvl="6"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marL="3657600" lvl="7"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marL="4114800" lvl="8" indent="-29845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GB"/>
              <a:t>‹#›</a:t>
            </a:fld>
            <a:endParaRPr dirty="0"/>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4" r:id="rId5"/>
    <p:sldLayoutId id="2147483656" r:id="rId6"/>
    <p:sldLayoutId id="2147483657" r:id="rId7"/>
    <p:sldLayoutId id="2147483659" r:id="rId8"/>
    <p:sldLayoutId id="2147483660" r:id="rId9"/>
    <p:sldLayoutId id="2147483661" r:id="rId10"/>
    <p:sldLayoutId id="2147483662"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hyperlink" Target="https://create.arduino.cc/projecthub" TargetMode="External"/><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hyperlink" Target="https://wokwi.com/projects/338043874909880915" TargetMode="External"/><Relationship Id="rId5" Type="http://schemas.openxmlformats.org/officeDocument/2006/relationships/hyperlink" Target="https://www.youtube.com/watch?v=vT4m3BAHZTw" TargetMode="External"/><Relationship Id="rId4" Type="http://schemas.openxmlformats.org/officeDocument/2006/relationships/hyperlink" Target="https://wokwi.com/"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pic>
        <p:nvPicPr>
          <p:cNvPr id="228" name="Google Shape;228;p17"/>
          <p:cNvPicPr preferRelativeResize="0"/>
          <p:nvPr/>
        </p:nvPicPr>
        <p:blipFill rotWithShape="1">
          <a:blip r:embed="rId3">
            <a:alphaModFix/>
          </a:blip>
          <a:srcRect t="-20438" r="-20438"/>
          <a:stretch/>
        </p:blipFill>
        <p:spPr>
          <a:xfrm>
            <a:off x="2895164" y="-191728"/>
            <a:ext cx="4430625" cy="1761574"/>
          </a:xfrm>
          <a:prstGeom prst="rect">
            <a:avLst/>
          </a:prstGeom>
          <a:noFill/>
          <a:ln>
            <a:noFill/>
          </a:ln>
        </p:spPr>
      </p:pic>
      <p:sp>
        <p:nvSpPr>
          <p:cNvPr id="229" name="Google Shape;229;p17"/>
          <p:cNvSpPr txBox="1"/>
          <p:nvPr/>
        </p:nvSpPr>
        <p:spPr>
          <a:xfrm>
            <a:off x="5491970" y="3315630"/>
            <a:ext cx="3000000" cy="1058721"/>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r>
              <a:rPr lang="en-GB" sz="1600" dirty="0">
                <a:solidFill>
                  <a:schemeClr val="lt1"/>
                </a:solidFill>
                <a:latin typeface="Lato" panose="020F0502020204030203" pitchFamily="34" charset="0"/>
                <a:ea typeface="Lato" panose="020F0502020204030203" pitchFamily="34" charset="0"/>
                <a:cs typeface="Lato" panose="020F0502020204030203" pitchFamily="34" charset="0"/>
              </a:rPr>
              <a:t>Name:  Krishnansu Mohapatra</a:t>
            </a:r>
            <a:endParaRPr sz="1600" dirty="0">
              <a:solidFill>
                <a:schemeClr val="lt1"/>
              </a:solidFill>
              <a:latin typeface="Lato" panose="020F0502020204030203" pitchFamily="34" charset="0"/>
              <a:ea typeface="Lato" panose="020F0502020204030203" pitchFamily="34" charset="0"/>
              <a:cs typeface="Lato" panose="020F0502020204030203" pitchFamily="34" charset="0"/>
            </a:endParaRPr>
          </a:p>
          <a:p>
            <a:pPr marL="0" lvl="0" indent="0" algn="l" rtl="0">
              <a:lnSpc>
                <a:spcPct val="115000"/>
              </a:lnSpc>
              <a:spcBef>
                <a:spcPts val="1200"/>
              </a:spcBef>
              <a:spcAft>
                <a:spcPts val="0"/>
              </a:spcAft>
              <a:buNone/>
            </a:pPr>
            <a:r>
              <a:rPr lang="en-GB" sz="1600" dirty="0">
                <a:solidFill>
                  <a:schemeClr val="lt1"/>
                </a:solidFill>
                <a:latin typeface="Lato" panose="020F0502020204030203" pitchFamily="34" charset="0"/>
                <a:ea typeface="Lato" panose="020F0502020204030203" pitchFamily="34" charset="0"/>
                <a:cs typeface="Lato" panose="020F0502020204030203" pitchFamily="34" charset="0"/>
              </a:rPr>
              <a:t>Admn no.: 21JE0483</a:t>
            </a:r>
            <a:endParaRPr sz="1600" dirty="0">
              <a:solidFill>
                <a:schemeClr val="lt1"/>
              </a:solidFill>
              <a:latin typeface="Lato" panose="020F0502020204030203" pitchFamily="34" charset="0"/>
              <a:ea typeface="Lato" panose="020F0502020204030203" pitchFamily="34" charset="0"/>
              <a:cs typeface="Lato" panose="020F0502020204030203" pitchFamily="34" charset="0"/>
            </a:endParaRPr>
          </a:p>
        </p:txBody>
      </p:sp>
      <p:sp>
        <p:nvSpPr>
          <p:cNvPr id="2" name="TextBox 1">
            <a:extLst>
              <a:ext uri="{FF2B5EF4-FFF2-40B4-BE49-F238E27FC236}">
                <a16:creationId xmlns:a16="http://schemas.microsoft.com/office/drawing/2014/main" id="{DF0566BE-4281-9BDB-9F9F-A7BC5953D680}"/>
              </a:ext>
            </a:extLst>
          </p:cNvPr>
          <p:cNvSpPr txBox="1"/>
          <p:nvPr/>
        </p:nvSpPr>
        <p:spPr>
          <a:xfrm>
            <a:off x="3267738" y="2040512"/>
            <a:ext cx="6251945" cy="1077218"/>
          </a:xfrm>
          <a:prstGeom prst="rect">
            <a:avLst/>
          </a:prstGeom>
          <a:noFill/>
        </p:spPr>
        <p:txBody>
          <a:bodyPr wrap="square" rtlCol="0">
            <a:spAutoFit/>
          </a:bodyPr>
          <a:lstStyle/>
          <a:p>
            <a:r>
              <a:rPr lang="en-IN" sz="3600" dirty="0">
                <a:solidFill>
                  <a:schemeClr val="bg1"/>
                </a:solidFill>
                <a:latin typeface="Algerian" panose="04020705040A02060702" pitchFamily="82" charset="0"/>
              </a:rPr>
              <a:t>Individual Project</a:t>
            </a:r>
          </a:p>
          <a:p>
            <a:r>
              <a:rPr lang="en-IN" sz="2800" dirty="0">
                <a:solidFill>
                  <a:schemeClr val="bg1"/>
                </a:solidFill>
                <a:latin typeface="Algerian" panose="04020705040A02060702" pitchFamily="82" charset="0"/>
              </a:rPr>
              <a:t>            (First Year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64"/>
        <p:cNvGrpSpPr/>
        <p:nvPr/>
      </p:nvGrpSpPr>
      <p:grpSpPr>
        <a:xfrm>
          <a:off x="0" y="0"/>
          <a:ext cx="0" cy="0"/>
          <a:chOff x="0" y="0"/>
          <a:chExt cx="0" cy="0"/>
        </a:xfrm>
      </p:grpSpPr>
      <p:sp>
        <p:nvSpPr>
          <p:cNvPr id="266" name="Google Shape;266;p22"/>
          <p:cNvSpPr txBox="1">
            <a:spLocks noGrp="1"/>
          </p:cNvSpPr>
          <p:nvPr>
            <p:ph type="body" idx="1"/>
          </p:nvPr>
        </p:nvSpPr>
        <p:spPr>
          <a:xfrm>
            <a:off x="1297500" y="1972550"/>
            <a:ext cx="3798900" cy="2415900"/>
          </a:xfrm>
          <a:prstGeom prst="rect">
            <a:avLst/>
          </a:prstGeom>
        </p:spPr>
        <p:txBody>
          <a:bodyPr spcFirstLastPara="1" wrap="square" lIns="91425" tIns="91425" rIns="91425" bIns="91425" anchor="t" anchorCtr="0">
            <a:noAutofit/>
          </a:bodyPr>
          <a:lstStyle/>
          <a:p>
            <a:pPr marL="0" lvl="0" indent="0" algn="l" rtl="0">
              <a:spcBef>
                <a:spcPts val="1600"/>
              </a:spcBef>
              <a:spcAft>
                <a:spcPts val="0"/>
              </a:spcAft>
              <a:buNone/>
            </a:pPr>
            <a:endParaRPr dirty="0">
              <a:solidFill>
                <a:srgbClr val="FFFFFF"/>
              </a:solidFill>
            </a:endParaRPr>
          </a:p>
          <a:p>
            <a:pPr marL="0" lvl="0" indent="0" algn="l" rtl="0">
              <a:spcBef>
                <a:spcPts val="1600"/>
              </a:spcBef>
              <a:spcAft>
                <a:spcPts val="1600"/>
              </a:spcAft>
              <a:buNone/>
            </a:pPr>
            <a:endParaRPr dirty="0">
              <a:solidFill>
                <a:srgbClr val="FFFFFF"/>
              </a:solidFill>
            </a:endParaRPr>
          </a:p>
        </p:txBody>
      </p:sp>
      <p:sp>
        <p:nvSpPr>
          <p:cNvPr id="267" name="Google Shape;267;p22"/>
          <p:cNvSpPr/>
          <p:nvPr/>
        </p:nvSpPr>
        <p:spPr>
          <a:xfrm>
            <a:off x="7040600" y="3923575"/>
            <a:ext cx="2106350" cy="1222450"/>
          </a:xfrm>
          <a:custGeom>
            <a:avLst/>
            <a:gdLst/>
            <a:ahLst/>
            <a:cxnLst/>
            <a:rect l="l" t="t" r="r" b="b"/>
            <a:pathLst>
              <a:path w="84254" h="48898" extrusionOk="0">
                <a:moveTo>
                  <a:pt x="0" y="0"/>
                </a:moveTo>
                <a:lnTo>
                  <a:pt x="50319" y="0"/>
                </a:lnTo>
                <a:lnTo>
                  <a:pt x="84254" y="33935"/>
                </a:lnTo>
                <a:lnTo>
                  <a:pt x="84254" y="48898"/>
                </a:lnTo>
                <a:lnTo>
                  <a:pt x="48798" y="48898"/>
                </a:lnTo>
                <a:close/>
              </a:path>
            </a:pathLst>
          </a:custGeom>
          <a:solidFill>
            <a:schemeClr val="accent3"/>
          </a:solidFill>
          <a:ln>
            <a:noFill/>
          </a:ln>
        </p:spPr>
      </p:sp>
      <p:sp>
        <p:nvSpPr>
          <p:cNvPr id="2" name="TextBox 1">
            <a:extLst>
              <a:ext uri="{FF2B5EF4-FFF2-40B4-BE49-F238E27FC236}">
                <a16:creationId xmlns:a16="http://schemas.microsoft.com/office/drawing/2014/main" id="{ED73D71A-A1D6-4EB9-A234-B61F5E17012D}"/>
              </a:ext>
            </a:extLst>
          </p:cNvPr>
          <p:cNvSpPr txBox="1"/>
          <p:nvPr/>
        </p:nvSpPr>
        <p:spPr>
          <a:xfrm>
            <a:off x="1297500" y="18096"/>
            <a:ext cx="7407349" cy="5078313"/>
          </a:xfrm>
          <a:prstGeom prst="rect">
            <a:avLst/>
          </a:prstGeom>
          <a:noFill/>
        </p:spPr>
        <p:txBody>
          <a:bodyPr wrap="square" rtlCol="0">
            <a:spAutoFit/>
          </a:bodyPr>
          <a:lstStyle/>
          <a:p>
            <a:br>
              <a:rPr lang="en-IN" sz="900" b="0" dirty="0">
                <a:solidFill>
                  <a:srgbClr val="000000"/>
                </a:solidFill>
                <a:effectLst/>
                <a:latin typeface="Consolas" panose="020B0609020204030204" pitchFamily="49" charset="0"/>
              </a:rPr>
            </a:br>
            <a:r>
              <a:rPr lang="en-IN" sz="900" b="0" dirty="0">
                <a:solidFill>
                  <a:srgbClr val="0000FF"/>
                </a:solidFill>
                <a:effectLst/>
                <a:latin typeface="Consolas" panose="020B0609020204030204" pitchFamily="49" charset="0"/>
              </a:rPr>
              <a:t>void</a:t>
            </a:r>
            <a:r>
              <a:rPr lang="en-IN" sz="900" b="0" dirty="0">
                <a:solidFill>
                  <a:srgbClr val="000000"/>
                </a:solidFill>
                <a:effectLst/>
                <a:latin typeface="Consolas" panose="020B0609020204030204" pitchFamily="49" charset="0"/>
              </a:rPr>
              <a:t> </a:t>
            </a:r>
            <a:r>
              <a:rPr lang="en-IN" sz="900" b="0" dirty="0">
                <a:solidFill>
                  <a:srgbClr val="5E6D03"/>
                </a:solidFill>
                <a:effectLst/>
                <a:latin typeface="Consolas" panose="020B0609020204030204" pitchFamily="49" charset="0"/>
              </a:rPr>
              <a:t>loop</a:t>
            </a:r>
            <a:r>
              <a:rPr lang="en-IN" sz="900" b="0" dirty="0">
                <a:solidFill>
                  <a:srgbClr val="000000"/>
                </a:solidFill>
                <a:effectLst/>
                <a:latin typeface="Consolas" panose="020B0609020204030204" pitchFamily="49" charset="0"/>
              </a:rPr>
              <a:t>() {</a:t>
            </a:r>
          </a:p>
          <a:p>
            <a:r>
              <a:rPr lang="en-IN" sz="900" b="0" dirty="0">
                <a:solidFill>
                  <a:srgbClr val="000000"/>
                </a:solidFill>
                <a:effectLst/>
                <a:latin typeface="Consolas" panose="020B0609020204030204" pitchFamily="49" charset="0"/>
              </a:rPr>
              <a:t>  </a:t>
            </a:r>
            <a:r>
              <a:rPr lang="en-IN" sz="900" b="0" dirty="0">
                <a:solidFill>
                  <a:srgbClr val="0000FF"/>
                </a:solidFill>
                <a:effectLst/>
                <a:latin typeface="Consolas" panose="020B0609020204030204" pitchFamily="49" charset="0"/>
              </a:rPr>
              <a:t>float</a:t>
            </a:r>
            <a:r>
              <a:rPr lang="en-IN" sz="900" b="0" dirty="0">
                <a:solidFill>
                  <a:srgbClr val="000000"/>
                </a:solidFill>
                <a:effectLst/>
                <a:latin typeface="Consolas" panose="020B0609020204030204" pitchFamily="49" charset="0"/>
              </a:rPr>
              <a:t> distance1 = readDistanceCM1();</a:t>
            </a:r>
          </a:p>
          <a:p>
            <a:r>
              <a:rPr lang="en-IN" sz="900" b="0" dirty="0">
                <a:solidFill>
                  <a:srgbClr val="000000"/>
                </a:solidFill>
                <a:effectLst/>
                <a:latin typeface="Consolas" panose="020B0609020204030204" pitchFamily="49" charset="0"/>
              </a:rPr>
              <a:t>  </a:t>
            </a:r>
            <a:r>
              <a:rPr lang="en-IN" sz="900" b="0" dirty="0">
                <a:solidFill>
                  <a:srgbClr val="0000FF"/>
                </a:solidFill>
                <a:effectLst/>
                <a:latin typeface="Consolas" panose="020B0609020204030204" pitchFamily="49" charset="0"/>
              </a:rPr>
              <a:t>float</a:t>
            </a:r>
            <a:r>
              <a:rPr lang="en-IN" sz="900" b="0" dirty="0">
                <a:solidFill>
                  <a:srgbClr val="000000"/>
                </a:solidFill>
                <a:effectLst/>
                <a:latin typeface="Consolas" panose="020B0609020204030204" pitchFamily="49" charset="0"/>
              </a:rPr>
              <a:t> distance2 = readDistanceCM2();</a:t>
            </a:r>
          </a:p>
          <a:p>
            <a:br>
              <a:rPr lang="en-IN" sz="900" b="0" dirty="0">
                <a:solidFill>
                  <a:srgbClr val="000000"/>
                </a:solidFill>
                <a:effectLst/>
                <a:latin typeface="Consolas" panose="020B0609020204030204" pitchFamily="49" charset="0"/>
              </a:rPr>
            </a:br>
            <a:r>
              <a:rPr lang="en-IN" sz="900" b="0" dirty="0">
                <a:solidFill>
                  <a:srgbClr val="000000"/>
                </a:solidFill>
                <a:effectLst/>
                <a:latin typeface="Consolas" panose="020B0609020204030204" pitchFamily="49" charset="0"/>
              </a:rPr>
              <a:t>  </a:t>
            </a:r>
            <a:r>
              <a:rPr lang="en-IN" sz="900" b="0" dirty="0">
                <a:solidFill>
                  <a:srgbClr val="0000FF"/>
                </a:solidFill>
                <a:effectLst/>
                <a:latin typeface="Consolas" panose="020B0609020204030204" pitchFamily="49" charset="0"/>
              </a:rPr>
              <a:t>bool</a:t>
            </a:r>
            <a:r>
              <a:rPr lang="en-IN" sz="900" b="0" dirty="0">
                <a:solidFill>
                  <a:srgbClr val="000000"/>
                </a:solidFill>
                <a:effectLst/>
                <a:latin typeface="Consolas" panose="020B0609020204030204" pitchFamily="49" charset="0"/>
              </a:rPr>
              <a:t> isNearby1 = distance1 &lt; </a:t>
            </a:r>
            <a:r>
              <a:rPr lang="en-IN" sz="900" b="0" dirty="0">
                <a:solidFill>
                  <a:srgbClr val="098658"/>
                </a:solidFill>
                <a:effectLst/>
                <a:latin typeface="Consolas" panose="020B0609020204030204" pitchFamily="49" charset="0"/>
              </a:rPr>
              <a:t>25</a:t>
            </a:r>
            <a:r>
              <a:rPr lang="en-IN" sz="900" b="0" dirty="0">
                <a:solidFill>
                  <a:srgbClr val="000000"/>
                </a:solidFill>
                <a:effectLst/>
                <a:latin typeface="Consolas" panose="020B0609020204030204" pitchFamily="49" charset="0"/>
              </a:rPr>
              <a:t>;</a:t>
            </a:r>
          </a:p>
          <a:p>
            <a:r>
              <a:rPr lang="en-IN" sz="900" b="0" dirty="0">
                <a:solidFill>
                  <a:srgbClr val="000000"/>
                </a:solidFill>
                <a:effectLst/>
                <a:latin typeface="Consolas" panose="020B0609020204030204" pitchFamily="49" charset="0"/>
              </a:rPr>
              <a:t>  </a:t>
            </a:r>
            <a:r>
              <a:rPr lang="en-IN" sz="900" b="0" dirty="0">
                <a:solidFill>
                  <a:srgbClr val="0000FF"/>
                </a:solidFill>
                <a:effectLst/>
                <a:latin typeface="Consolas" panose="020B0609020204030204" pitchFamily="49" charset="0"/>
              </a:rPr>
              <a:t>bool</a:t>
            </a:r>
            <a:r>
              <a:rPr lang="en-IN" sz="900" b="0" dirty="0">
                <a:solidFill>
                  <a:srgbClr val="000000"/>
                </a:solidFill>
                <a:effectLst/>
                <a:latin typeface="Consolas" panose="020B0609020204030204" pitchFamily="49" charset="0"/>
              </a:rPr>
              <a:t> isNearby2 = distance2 &lt; </a:t>
            </a:r>
            <a:r>
              <a:rPr lang="en-IN" sz="900" b="0" dirty="0">
                <a:solidFill>
                  <a:srgbClr val="098658"/>
                </a:solidFill>
                <a:effectLst/>
                <a:latin typeface="Consolas" panose="020B0609020204030204" pitchFamily="49" charset="0"/>
              </a:rPr>
              <a:t>25</a:t>
            </a:r>
            <a:r>
              <a:rPr lang="en-IN" sz="900" b="0" dirty="0">
                <a:solidFill>
                  <a:srgbClr val="000000"/>
                </a:solidFill>
                <a:effectLst/>
                <a:latin typeface="Consolas" panose="020B0609020204030204" pitchFamily="49" charset="0"/>
              </a:rPr>
              <a:t>;</a:t>
            </a:r>
          </a:p>
          <a:p>
            <a:r>
              <a:rPr lang="en-IN" sz="900" b="0" dirty="0">
                <a:solidFill>
                  <a:srgbClr val="000000"/>
                </a:solidFill>
                <a:effectLst/>
                <a:latin typeface="Consolas" panose="020B0609020204030204" pitchFamily="49" charset="0"/>
              </a:rPr>
              <a:t>  </a:t>
            </a:r>
          </a:p>
          <a:p>
            <a:r>
              <a:rPr lang="en-IN" sz="900" b="0" dirty="0">
                <a:solidFill>
                  <a:srgbClr val="000000"/>
                </a:solidFill>
                <a:effectLst/>
                <a:latin typeface="Consolas" panose="020B0609020204030204" pitchFamily="49" charset="0"/>
              </a:rPr>
              <a:t>  </a:t>
            </a:r>
            <a:r>
              <a:rPr lang="en-IN" sz="900" b="0" dirty="0">
                <a:solidFill>
                  <a:srgbClr val="0000FF"/>
                </a:solidFill>
                <a:effectLst/>
                <a:latin typeface="Consolas" panose="020B0609020204030204" pitchFamily="49" charset="0"/>
              </a:rPr>
              <a:t>if</a:t>
            </a:r>
            <a:r>
              <a:rPr lang="en-IN" sz="900" b="0" dirty="0">
                <a:solidFill>
                  <a:srgbClr val="000000"/>
                </a:solidFill>
                <a:effectLst/>
                <a:latin typeface="Consolas" panose="020B0609020204030204" pitchFamily="49" charset="0"/>
              </a:rPr>
              <a:t>(isNearby1)</a:t>
            </a:r>
          </a:p>
          <a:p>
            <a:r>
              <a:rPr lang="en-IN" sz="900" b="0" dirty="0">
                <a:solidFill>
                  <a:srgbClr val="000000"/>
                </a:solidFill>
                <a:effectLst/>
                <a:latin typeface="Consolas" panose="020B0609020204030204" pitchFamily="49" charset="0"/>
              </a:rPr>
              <a:t> { </a:t>
            </a:r>
          </a:p>
          <a:p>
            <a:r>
              <a:rPr lang="en-IN" sz="900" b="0" dirty="0">
                <a:solidFill>
                  <a:srgbClr val="000000"/>
                </a:solidFill>
                <a:effectLst/>
                <a:latin typeface="Consolas" panose="020B0609020204030204" pitchFamily="49" charset="0"/>
              </a:rPr>
              <a:t>  </a:t>
            </a:r>
            <a:r>
              <a:rPr lang="en-IN" sz="900" b="0" dirty="0" err="1">
                <a:solidFill>
                  <a:srgbClr val="E97366"/>
                </a:solidFill>
                <a:effectLst/>
                <a:latin typeface="Consolas" panose="020B0609020204030204" pitchFamily="49" charset="0"/>
              </a:rPr>
              <a:t>digitalWrite</a:t>
            </a:r>
            <a:r>
              <a:rPr lang="en-IN" sz="900" b="0" dirty="0">
                <a:solidFill>
                  <a:srgbClr val="000000"/>
                </a:solidFill>
                <a:effectLst/>
                <a:latin typeface="Consolas" panose="020B0609020204030204" pitchFamily="49" charset="0"/>
              </a:rPr>
              <a:t>(LED_Pin2, </a:t>
            </a:r>
            <a:r>
              <a:rPr lang="en-IN" sz="900" b="0" dirty="0">
                <a:solidFill>
                  <a:srgbClr val="098658"/>
                </a:solidFill>
                <a:effectLst/>
                <a:latin typeface="Consolas" panose="020B0609020204030204" pitchFamily="49" charset="0"/>
              </a:rPr>
              <a:t>1</a:t>
            </a:r>
            <a:r>
              <a:rPr lang="en-IN" sz="900" b="0" dirty="0">
                <a:solidFill>
                  <a:srgbClr val="000000"/>
                </a:solidFill>
                <a:effectLst/>
                <a:latin typeface="Consolas" panose="020B0609020204030204" pitchFamily="49" charset="0"/>
              </a:rPr>
              <a:t>);</a:t>
            </a:r>
          </a:p>
          <a:p>
            <a:r>
              <a:rPr lang="en-IN" sz="900" b="0" dirty="0">
                <a:solidFill>
                  <a:srgbClr val="000000"/>
                </a:solidFill>
                <a:effectLst/>
                <a:latin typeface="Consolas" panose="020B0609020204030204" pitchFamily="49" charset="0"/>
              </a:rPr>
              <a:t>  </a:t>
            </a:r>
            <a:r>
              <a:rPr lang="en-IN" sz="900" b="0" dirty="0">
                <a:solidFill>
                  <a:srgbClr val="E97366"/>
                </a:solidFill>
                <a:effectLst/>
                <a:latin typeface="Consolas" panose="020B0609020204030204" pitchFamily="49" charset="0"/>
              </a:rPr>
              <a:t>tone</a:t>
            </a:r>
            <a:r>
              <a:rPr lang="en-IN" sz="900" b="0" dirty="0">
                <a:solidFill>
                  <a:srgbClr val="000000"/>
                </a:solidFill>
                <a:effectLst/>
                <a:latin typeface="Consolas" panose="020B0609020204030204" pitchFamily="49" charset="0"/>
              </a:rPr>
              <a:t>(buzzPin2, </a:t>
            </a:r>
            <a:r>
              <a:rPr lang="en-IN" sz="900" b="0" dirty="0">
                <a:solidFill>
                  <a:srgbClr val="098658"/>
                </a:solidFill>
                <a:effectLst/>
                <a:latin typeface="Consolas" panose="020B0609020204030204" pitchFamily="49" charset="0"/>
              </a:rPr>
              <a:t>250</a:t>
            </a:r>
            <a:r>
              <a:rPr lang="en-IN" sz="900" b="0" dirty="0">
                <a:solidFill>
                  <a:srgbClr val="000000"/>
                </a:solidFill>
                <a:effectLst/>
                <a:latin typeface="Consolas" panose="020B0609020204030204" pitchFamily="49" charset="0"/>
              </a:rPr>
              <a:t>, </a:t>
            </a:r>
            <a:r>
              <a:rPr lang="en-IN" sz="900" b="0" dirty="0">
                <a:solidFill>
                  <a:srgbClr val="098658"/>
                </a:solidFill>
                <a:effectLst/>
                <a:latin typeface="Consolas" panose="020B0609020204030204" pitchFamily="49" charset="0"/>
              </a:rPr>
              <a:t>100</a:t>
            </a:r>
            <a:r>
              <a:rPr lang="en-IN" sz="900" b="0" dirty="0">
                <a:solidFill>
                  <a:srgbClr val="000000"/>
                </a:solidFill>
                <a:effectLst/>
                <a:latin typeface="Consolas" panose="020B0609020204030204" pitchFamily="49" charset="0"/>
              </a:rPr>
              <a:t>);</a:t>
            </a:r>
          </a:p>
          <a:p>
            <a:r>
              <a:rPr lang="en-IN" sz="900" b="0" dirty="0">
                <a:solidFill>
                  <a:srgbClr val="000000"/>
                </a:solidFill>
                <a:effectLst/>
                <a:latin typeface="Consolas" panose="020B0609020204030204" pitchFamily="49" charset="0"/>
              </a:rPr>
              <a:t> }</a:t>
            </a:r>
          </a:p>
          <a:p>
            <a:r>
              <a:rPr lang="en-IN" sz="900" b="0" dirty="0">
                <a:solidFill>
                  <a:srgbClr val="000000"/>
                </a:solidFill>
                <a:effectLst/>
                <a:latin typeface="Consolas" panose="020B0609020204030204" pitchFamily="49" charset="0"/>
              </a:rPr>
              <a:t>  </a:t>
            </a:r>
            <a:r>
              <a:rPr lang="en-IN" sz="900" b="0" dirty="0">
                <a:solidFill>
                  <a:srgbClr val="0000FF"/>
                </a:solidFill>
                <a:effectLst/>
                <a:latin typeface="Consolas" panose="020B0609020204030204" pitchFamily="49" charset="0"/>
              </a:rPr>
              <a:t>else</a:t>
            </a:r>
            <a:endParaRPr lang="en-IN" sz="900" b="0" dirty="0">
              <a:solidFill>
                <a:srgbClr val="000000"/>
              </a:solidFill>
              <a:effectLst/>
              <a:latin typeface="Consolas" panose="020B0609020204030204" pitchFamily="49" charset="0"/>
            </a:endParaRPr>
          </a:p>
          <a:p>
            <a:r>
              <a:rPr lang="en-IN" sz="900" b="0" dirty="0">
                <a:solidFill>
                  <a:srgbClr val="000000"/>
                </a:solidFill>
                <a:effectLst/>
                <a:latin typeface="Consolas" panose="020B0609020204030204" pitchFamily="49" charset="0"/>
              </a:rPr>
              <a:t>  {</a:t>
            </a:r>
          </a:p>
          <a:p>
            <a:r>
              <a:rPr lang="en-IN" sz="900" b="0" dirty="0">
                <a:solidFill>
                  <a:srgbClr val="000000"/>
                </a:solidFill>
                <a:effectLst/>
                <a:latin typeface="Consolas" panose="020B0609020204030204" pitchFamily="49" charset="0"/>
              </a:rPr>
              <a:t>    </a:t>
            </a:r>
            <a:r>
              <a:rPr lang="en-IN" sz="900" b="0" dirty="0" err="1">
                <a:solidFill>
                  <a:srgbClr val="E97366"/>
                </a:solidFill>
                <a:effectLst/>
                <a:latin typeface="Consolas" panose="020B0609020204030204" pitchFamily="49" charset="0"/>
              </a:rPr>
              <a:t>digitalWrite</a:t>
            </a:r>
            <a:r>
              <a:rPr lang="en-IN" sz="900" b="0" dirty="0">
                <a:solidFill>
                  <a:srgbClr val="000000"/>
                </a:solidFill>
                <a:effectLst/>
                <a:latin typeface="Consolas" panose="020B0609020204030204" pitchFamily="49" charset="0"/>
              </a:rPr>
              <a:t>(LED_Pin2, </a:t>
            </a:r>
            <a:r>
              <a:rPr lang="en-IN" sz="900" b="0" dirty="0">
                <a:solidFill>
                  <a:srgbClr val="098658"/>
                </a:solidFill>
                <a:effectLst/>
                <a:latin typeface="Consolas" panose="020B0609020204030204" pitchFamily="49" charset="0"/>
              </a:rPr>
              <a:t>0</a:t>
            </a:r>
            <a:r>
              <a:rPr lang="en-IN" sz="900" b="0" dirty="0">
                <a:solidFill>
                  <a:srgbClr val="000000"/>
                </a:solidFill>
                <a:effectLst/>
                <a:latin typeface="Consolas" panose="020B0609020204030204" pitchFamily="49" charset="0"/>
              </a:rPr>
              <a:t>);</a:t>
            </a:r>
          </a:p>
          <a:p>
            <a:r>
              <a:rPr lang="en-IN" sz="900" b="0" dirty="0">
                <a:solidFill>
                  <a:srgbClr val="000000"/>
                </a:solidFill>
                <a:effectLst/>
                <a:latin typeface="Consolas" panose="020B0609020204030204" pitchFamily="49" charset="0"/>
              </a:rPr>
              <a:t>  }</a:t>
            </a:r>
          </a:p>
          <a:p>
            <a:r>
              <a:rPr lang="en-IN" sz="900" b="0" dirty="0">
                <a:solidFill>
                  <a:srgbClr val="000000"/>
                </a:solidFill>
                <a:effectLst/>
                <a:latin typeface="Consolas" panose="020B0609020204030204" pitchFamily="49" charset="0"/>
              </a:rPr>
              <a:t>  </a:t>
            </a:r>
          </a:p>
          <a:p>
            <a:r>
              <a:rPr lang="en-IN" sz="900" b="0" dirty="0">
                <a:solidFill>
                  <a:srgbClr val="000000"/>
                </a:solidFill>
                <a:effectLst/>
                <a:latin typeface="Consolas" panose="020B0609020204030204" pitchFamily="49" charset="0"/>
              </a:rPr>
              <a:t>  </a:t>
            </a:r>
            <a:r>
              <a:rPr lang="en-IN" sz="900" b="0" dirty="0">
                <a:solidFill>
                  <a:srgbClr val="0000FF"/>
                </a:solidFill>
                <a:effectLst/>
                <a:latin typeface="Consolas" panose="020B0609020204030204" pitchFamily="49" charset="0"/>
              </a:rPr>
              <a:t>if</a:t>
            </a:r>
            <a:r>
              <a:rPr lang="en-IN" sz="900" b="0" dirty="0">
                <a:solidFill>
                  <a:srgbClr val="000000"/>
                </a:solidFill>
                <a:effectLst/>
                <a:latin typeface="Consolas" panose="020B0609020204030204" pitchFamily="49" charset="0"/>
              </a:rPr>
              <a:t>(isNearby2)</a:t>
            </a:r>
          </a:p>
          <a:p>
            <a:r>
              <a:rPr lang="en-IN" sz="900" b="0" dirty="0">
                <a:solidFill>
                  <a:srgbClr val="000000"/>
                </a:solidFill>
                <a:effectLst/>
                <a:latin typeface="Consolas" panose="020B0609020204030204" pitchFamily="49" charset="0"/>
              </a:rPr>
              <a:t>  {</a:t>
            </a:r>
          </a:p>
          <a:p>
            <a:r>
              <a:rPr lang="en-IN" sz="900" b="0" dirty="0">
                <a:solidFill>
                  <a:srgbClr val="000000"/>
                </a:solidFill>
                <a:effectLst/>
                <a:latin typeface="Consolas" panose="020B0609020204030204" pitchFamily="49" charset="0"/>
              </a:rPr>
              <a:t>  </a:t>
            </a:r>
            <a:r>
              <a:rPr lang="en-IN" sz="900" b="0" dirty="0" err="1">
                <a:solidFill>
                  <a:srgbClr val="E97366"/>
                </a:solidFill>
                <a:effectLst/>
                <a:latin typeface="Consolas" panose="020B0609020204030204" pitchFamily="49" charset="0"/>
              </a:rPr>
              <a:t>digitalWrite</a:t>
            </a:r>
            <a:r>
              <a:rPr lang="en-IN" sz="900" b="0" dirty="0">
                <a:solidFill>
                  <a:srgbClr val="000000"/>
                </a:solidFill>
                <a:effectLst/>
                <a:latin typeface="Consolas" panose="020B0609020204030204" pitchFamily="49" charset="0"/>
              </a:rPr>
              <a:t>(LED_Pin1, </a:t>
            </a:r>
            <a:r>
              <a:rPr lang="en-IN" sz="900" b="0" dirty="0">
                <a:solidFill>
                  <a:srgbClr val="098658"/>
                </a:solidFill>
                <a:effectLst/>
                <a:latin typeface="Consolas" panose="020B0609020204030204" pitchFamily="49" charset="0"/>
              </a:rPr>
              <a:t>1</a:t>
            </a:r>
            <a:r>
              <a:rPr lang="en-IN" sz="900" b="0" dirty="0">
                <a:solidFill>
                  <a:srgbClr val="000000"/>
                </a:solidFill>
                <a:effectLst/>
                <a:latin typeface="Consolas" panose="020B0609020204030204" pitchFamily="49" charset="0"/>
              </a:rPr>
              <a:t>);</a:t>
            </a:r>
          </a:p>
          <a:p>
            <a:r>
              <a:rPr lang="en-IN" sz="900" b="0" dirty="0">
                <a:solidFill>
                  <a:srgbClr val="000000"/>
                </a:solidFill>
                <a:effectLst/>
                <a:latin typeface="Consolas" panose="020B0609020204030204" pitchFamily="49" charset="0"/>
              </a:rPr>
              <a:t>  </a:t>
            </a:r>
            <a:r>
              <a:rPr lang="en-IN" sz="900" b="0" dirty="0">
                <a:solidFill>
                  <a:srgbClr val="E97366"/>
                </a:solidFill>
                <a:effectLst/>
                <a:latin typeface="Consolas" panose="020B0609020204030204" pitchFamily="49" charset="0"/>
              </a:rPr>
              <a:t>tone</a:t>
            </a:r>
            <a:r>
              <a:rPr lang="en-IN" sz="900" b="0" dirty="0">
                <a:solidFill>
                  <a:srgbClr val="000000"/>
                </a:solidFill>
                <a:effectLst/>
                <a:latin typeface="Consolas" panose="020B0609020204030204" pitchFamily="49" charset="0"/>
              </a:rPr>
              <a:t>(buzzPin1, </a:t>
            </a:r>
            <a:r>
              <a:rPr lang="en-IN" sz="900" b="0" dirty="0">
                <a:solidFill>
                  <a:srgbClr val="098658"/>
                </a:solidFill>
                <a:effectLst/>
                <a:latin typeface="Consolas" panose="020B0609020204030204" pitchFamily="49" charset="0"/>
              </a:rPr>
              <a:t>250</a:t>
            </a:r>
            <a:r>
              <a:rPr lang="en-IN" sz="900" b="0" dirty="0">
                <a:solidFill>
                  <a:srgbClr val="000000"/>
                </a:solidFill>
                <a:effectLst/>
                <a:latin typeface="Consolas" panose="020B0609020204030204" pitchFamily="49" charset="0"/>
              </a:rPr>
              <a:t>, </a:t>
            </a:r>
            <a:r>
              <a:rPr lang="en-IN" sz="900" b="0" dirty="0">
                <a:solidFill>
                  <a:srgbClr val="098658"/>
                </a:solidFill>
                <a:effectLst/>
                <a:latin typeface="Consolas" panose="020B0609020204030204" pitchFamily="49" charset="0"/>
              </a:rPr>
              <a:t>100</a:t>
            </a:r>
            <a:r>
              <a:rPr lang="en-IN" sz="900" b="0" dirty="0">
                <a:solidFill>
                  <a:srgbClr val="000000"/>
                </a:solidFill>
                <a:effectLst/>
                <a:latin typeface="Consolas" panose="020B0609020204030204" pitchFamily="49" charset="0"/>
              </a:rPr>
              <a:t>);</a:t>
            </a:r>
          </a:p>
          <a:p>
            <a:r>
              <a:rPr lang="en-IN" sz="900" b="0" dirty="0">
                <a:solidFill>
                  <a:srgbClr val="000000"/>
                </a:solidFill>
                <a:effectLst/>
                <a:latin typeface="Consolas" panose="020B0609020204030204" pitchFamily="49" charset="0"/>
              </a:rPr>
              <a:t>  }</a:t>
            </a:r>
          </a:p>
          <a:p>
            <a:r>
              <a:rPr lang="en-IN" sz="900" b="0" dirty="0">
                <a:solidFill>
                  <a:srgbClr val="000000"/>
                </a:solidFill>
                <a:effectLst/>
                <a:latin typeface="Consolas" panose="020B0609020204030204" pitchFamily="49" charset="0"/>
              </a:rPr>
              <a:t>  </a:t>
            </a:r>
            <a:r>
              <a:rPr lang="en-IN" sz="900" b="0" dirty="0">
                <a:solidFill>
                  <a:srgbClr val="0000FF"/>
                </a:solidFill>
                <a:effectLst/>
                <a:latin typeface="Consolas" panose="020B0609020204030204" pitchFamily="49" charset="0"/>
              </a:rPr>
              <a:t>else</a:t>
            </a:r>
            <a:endParaRPr lang="en-IN" sz="900" b="0" dirty="0">
              <a:solidFill>
                <a:srgbClr val="000000"/>
              </a:solidFill>
              <a:effectLst/>
              <a:latin typeface="Consolas" panose="020B0609020204030204" pitchFamily="49" charset="0"/>
            </a:endParaRPr>
          </a:p>
          <a:p>
            <a:r>
              <a:rPr lang="en-IN" sz="900" b="0" dirty="0">
                <a:solidFill>
                  <a:srgbClr val="000000"/>
                </a:solidFill>
                <a:effectLst/>
                <a:latin typeface="Consolas" panose="020B0609020204030204" pitchFamily="49" charset="0"/>
              </a:rPr>
              <a:t>  {</a:t>
            </a:r>
          </a:p>
          <a:p>
            <a:r>
              <a:rPr lang="en-IN" sz="900" b="0" dirty="0">
                <a:solidFill>
                  <a:srgbClr val="000000"/>
                </a:solidFill>
                <a:effectLst/>
                <a:latin typeface="Consolas" panose="020B0609020204030204" pitchFamily="49" charset="0"/>
              </a:rPr>
              <a:t>    </a:t>
            </a:r>
            <a:r>
              <a:rPr lang="en-IN" sz="900" b="0" dirty="0" err="1">
                <a:solidFill>
                  <a:srgbClr val="E97366"/>
                </a:solidFill>
                <a:effectLst/>
                <a:latin typeface="Consolas" panose="020B0609020204030204" pitchFamily="49" charset="0"/>
              </a:rPr>
              <a:t>digitalWrite</a:t>
            </a:r>
            <a:r>
              <a:rPr lang="en-IN" sz="900" b="0" dirty="0">
                <a:solidFill>
                  <a:srgbClr val="000000"/>
                </a:solidFill>
                <a:effectLst/>
                <a:latin typeface="Consolas" panose="020B0609020204030204" pitchFamily="49" charset="0"/>
              </a:rPr>
              <a:t>(LED_Pin1, </a:t>
            </a:r>
            <a:r>
              <a:rPr lang="en-IN" sz="900" b="0" dirty="0">
                <a:solidFill>
                  <a:srgbClr val="098658"/>
                </a:solidFill>
                <a:effectLst/>
                <a:latin typeface="Consolas" panose="020B0609020204030204" pitchFamily="49" charset="0"/>
              </a:rPr>
              <a:t>0</a:t>
            </a:r>
            <a:r>
              <a:rPr lang="en-IN" sz="900" b="0" dirty="0">
                <a:solidFill>
                  <a:srgbClr val="000000"/>
                </a:solidFill>
                <a:effectLst/>
                <a:latin typeface="Consolas" panose="020B0609020204030204" pitchFamily="49" charset="0"/>
              </a:rPr>
              <a:t>);</a:t>
            </a:r>
          </a:p>
          <a:p>
            <a:r>
              <a:rPr lang="en-IN" sz="900" b="0" dirty="0">
                <a:solidFill>
                  <a:srgbClr val="000000"/>
                </a:solidFill>
                <a:effectLst/>
                <a:latin typeface="Consolas" panose="020B0609020204030204" pitchFamily="49" charset="0"/>
              </a:rPr>
              <a:t>  }</a:t>
            </a:r>
          </a:p>
          <a:p>
            <a:br>
              <a:rPr lang="en-IN" sz="900" b="0" dirty="0">
                <a:solidFill>
                  <a:srgbClr val="000000"/>
                </a:solidFill>
                <a:effectLst/>
                <a:latin typeface="Consolas" panose="020B0609020204030204" pitchFamily="49" charset="0"/>
              </a:rPr>
            </a:br>
            <a:r>
              <a:rPr lang="en-IN" sz="900" b="0" dirty="0">
                <a:solidFill>
                  <a:srgbClr val="000000"/>
                </a:solidFill>
                <a:effectLst/>
                <a:latin typeface="Consolas" panose="020B0609020204030204" pitchFamily="49" charset="0"/>
              </a:rPr>
              <a:t>  </a:t>
            </a:r>
            <a:r>
              <a:rPr lang="en-IN" sz="900" b="1" dirty="0" err="1">
                <a:solidFill>
                  <a:srgbClr val="E97366"/>
                </a:solidFill>
                <a:effectLst/>
                <a:latin typeface="Consolas" panose="020B0609020204030204" pitchFamily="49" charset="0"/>
              </a:rPr>
              <a:t>Serial</a:t>
            </a:r>
            <a:r>
              <a:rPr lang="en-IN" sz="900" b="0" dirty="0" err="1">
                <a:solidFill>
                  <a:srgbClr val="000000"/>
                </a:solidFill>
                <a:effectLst/>
                <a:latin typeface="Consolas" panose="020B0609020204030204" pitchFamily="49" charset="0"/>
              </a:rPr>
              <a:t>.</a:t>
            </a:r>
            <a:r>
              <a:rPr lang="en-IN" sz="900" b="0" dirty="0" err="1">
                <a:solidFill>
                  <a:srgbClr val="E97366"/>
                </a:solidFill>
                <a:effectLst/>
                <a:latin typeface="Consolas" panose="020B0609020204030204" pitchFamily="49" charset="0"/>
              </a:rPr>
              <a:t>print</a:t>
            </a:r>
            <a:r>
              <a:rPr lang="en-IN" sz="900" b="0" dirty="0">
                <a:solidFill>
                  <a:srgbClr val="000000"/>
                </a:solidFill>
                <a:effectLst/>
                <a:latin typeface="Consolas" panose="020B0609020204030204" pitchFamily="49" charset="0"/>
              </a:rPr>
              <a:t>(</a:t>
            </a:r>
            <a:r>
              <a:rPr lang="en-IN" sz="900" b="0" dirty="0">
                <a:solidFill>
                  <a:srgbClr val="A31515"/>
                </a:solidFill>
                <a:effectLst/>
                <a:latin typeface="Consolas" panose="020B0609020204030204" pitchFamily="49" charset="0"/>
              </a:rPr>
              <a:t>"Measured distance1: "</a:t>
            </a:r>
            <a:r>
              <a:rPr lang="en-IN" sz="900" b="0" dirty="0">
                <a:solidFill>
                  <a:srgbClr val="000000"/>
                </a:solidFill>
                <a:effectLst/>
                <a:latin typeface="Consolas" panose="020B0609020204030204" pitchFamily="49" charset="0"/>
              </a:rPr>
              <a:t>);</a:t>
            </a:r>
          </a:p>
          <a:p>
            <a:r>
              <a:rPr lang="en-IN" sz="900" b="0" dirty="0">
                <a:solidFill>
                  <a:srgbClr val="000000"/>
                </a:solidFill>
                <a:effectLst/>
                <a:latin typeface="Consolas" panose="020B0609020204030204" pitchFamily="49" charset="0"/>
              </a:rPr>
              <a:t>  </a:t>
            </a:r>
            <a:r>
              <a:rPr lang="en-IN" sz="900" b="1" dirty="0" err="1">
                <a:solidFill>
                  <a:srgbClr val="E97366"/>
                </a:solidFill>
                <a:effectLst/>
                <a:latin typeface="Consolas" panose="020B0609020204030204" pitchFamily="49" charset="0"/>
              </a:rPr>
              <a:t>Serial</a:t>
            </a:r>
            <a:r>
              <a:rPr lang="en-IN" sz="900" b="0" dirty="0" err="1">
                <a:solidFill>
                  <a:srgbClr val="000000"/>
                </a:solidFill>
                <a:effectLst/>
                <a:latin typeface="Consolas" panose="020B0609020204030204" pitchFamily="49" charset="0"/>
              </a:rPr>
              <a:t>.</a:t>
            </a:r>
            <a:r>
              <a:rPr lang="en-IN" sz="900" b="0" dirty="0" err="1">
                <a:solidFill>
                  <a:srgbClr val="E97366"/>
                </a:solidFill>
                <a:effectLst/>
                <a:latin typeface="Consolas" panose="020B0609020204030204" pitchFamily="49" charset="0"/>
              </a:rPr>
              <a:t>println</a:t>
            </a:r>
            <a:r>
              <a:rPr lang="en-IN" sz="900" b="0" dirty="0">
                <a:solidFill>
                  <a:srgbClr val="000000"/>
                </a:solidFill>
                <a:effectLst/>
                <a:latin typeface="Consolas" panose="020B0609020204030204" pitchFamily="49" charset="0"/>
              </a:rPr>
              <a:t>(readDistanceCM1());</a:t>
            </a:r>
          </a:p>
          <a:p>
            <a:r>
              <a:rPr lang="en-IN" sz="900" b="0" dirty="0">
                <a:solidFill>
                  <a:srgbClr val="000000"/>
                </a:solidFill>
                <a:effectLst/>
                <a:latin typeface="Consolas" panose="020B0609020204030204" pitchFamily="49" charset="0"/>
              </a:rPr>
              <a:t>  </a:t>
            </a:r>
            <a:r>
              <a:rPr lang="en-IN" sz="900" b="1" dirty="0" err="1">
                <a:solidFill>
                  <a:srgbClr val="E97366"/>
                </a:solidFill>
                <a:effectLst/>
                <a:latin typeface="Consolas" panose="020B0609020204030204" pitchFamily="49" charset="0"/>
              </a:rPr>
              <a:t>Serial</a:t>
            </a:r>
            <a:r>
              <a:rPr lang="en-IN" sz="900" b="0" dirty="0" err="1">
                <a:solidFill>
                  <a:srgbClr val="000000"/>
                </a:solidFill>
                <a:effectLst/>
                <a:latin typeface="Consolas" panose="020B0609020204030204" pitchFamily="49" charset="0"/>
              </a:rPr>
              <a:t>.</a:t>
            </a:r>
            <a:r>
              <a:rPr lang="en-IN" sz="900" b="0" dirty="0" err="1">
                <a:solidFill>
                  <a:srgbClr val="E97366"/>
                </a:solidFill>
                <a:effectLst/>
                <a:latin typeface="Consolas" panose="020B0609020204030204" pitchFamily="49" charset="0"/>
              </a:rPr>
              <a:t>print</a:t>
            </a:r>
            <a:r>
              <a:rPr lang="en-IN" sz="900" b="0" dirty="0">
                <a:solidFill>
                  <a:srgbClr val="000000"/>
                </a:solidFill>
                <a:effectLst/>
                <a:latin typeface="Consolas" panose="020B0609020204030204" pitchFamily="49" charset="0"/>
              </a:rPr>
              <a:t>(</a:t>
            </a:r>
            <a:r>
              <a:rPr lang="en-IN" sz="900" b="0" dirty="0">
                <a:solidFill>
                  <a:srgbClr val="A31515"/>
                </a:solidFill>
                <a:effectLst/>
                <a:latin typeface="Consolas" panose="020B0609020204030204" pitchFamily="49" charset="0"/>
              </a:rPr>
              <a:t>"Measured distance2: "</a:t>
            </a:r>
            <a:r>
              <a:rPr lang="en-IN" sz="900" b="0" dirty="0">
                <a:solidFill>
                  <a:srgbClr val="000000"/>
                </a:solidFill>
                <a:effectLst/>
                <a:latin typeface="Consolas" panose="020B0609020204030204" pitchFamily="49" charset="0"/>
              </a:rPr>
              <a:t>);</a:t>
            </a:r>
          </a:p>
          <a:p>
            <a:r>
              <a:rPr lang="en-IN" sz="900" b="0" dirty="0">
                <a:solidFill>
                  <a:srgbClr val="000000"/>
                </a:solidFill>
                <a:effectLst/>
                <a:latin typeface="Consolas" panose="020B0609020204030204" pitchFamily="49" charset="0"/>
              </a:rPr>
              <a:t>  </a:t>
            </a:r>
            <a:r>
              <a:rPr lang="en-IN" sz="900" b="1" dirty="0" err="1">
                <a:solidFill>
                  <a:srgbClr val="E97366"/>
                </a:solidFill>
                <a:effectLst/>
                <a:latin typeface="Consolas" panose="020B0609020204030204" pitchFamily="49" charset="0"/>
              </a:rPr>
              <a:t>Serial</a:t>
            </a:r>
            <a:r>
              <a:rPr lang="en-IN" sz="900" b="0" dirty="0" err="1">
                <a:solidFill>
                  <a:srgbClr val="000000"/>
                </a:solidFill>
                <a:effectLst/>
                <a:latin typeface="Consolas" panose="020B0609020204030204" pitchFamily="49" charset="0"/>
              </a:rPr>
              <a:t>.</a:t>
            </a:r>
            <a:r>
              <a:rPr lang="en-IN" sz="900" b="0" dirty="0" err="1">
                <a:solidFill>
                  <a:srgbClr val="E97366"/>
                </a:solidFill>
                <a:effectLst/>
                <a:latin typeface="Consolas" panose="020B0609020204030204" pitchFamily="49" charset="0"/>
              </a:rPr>
              <a:t>println</a:t>
            </a:r>
            <a:r>
              <a:rPr lang="en-IN" sz="900" b="0" dirty="0">
                <a:solidFill>
                  <a:srgbClr val="000000"/>
                </a:solidFill>
                <a:effectLst/>
                <a:latin typeface="Consolas" panose="020B0609020204030204" pitchFamily="49" charset="0"/>
              </a:rPr>
              <a:t>(readDistanceCM2());</a:t>
            </a:r>
          </a:p>
          <a:p>
            <a:br>
              <a:rPr lang="en-IN" sz="900" b="0" dirty="0">
                <a:solidFill>
                  <a:srgbClr val="000000"/>
                </a:solidFill>
                <a:effectLst/>
                <a:latin typeface="Consolas" panose="020B0609020204030204" pitchFamily="49" charset="0"/>
              </a:rPr>
            </a:br>
            <a:r>
              <a:rPr lang="en-IN" sz="900" b="0" dirty="0">
                <a:solidFill>
                  <a:srgbClr val="000000"/>
                </a:solidFill>
                <a:effectLst/>
                <a:latin typeface="Consolas" panose="020B0609020204030204" pitchFamily="49" charset="0"/>
              </a:rPr>
              <a:t>  </a:t>
            </a:r>
            <a:r>
              <a:rPr lang="en-IN" sz="900" b="0" dirty="0">
                <a:solidFill>
                  <a:srgbClr val="E97366"/>
                </a:solidFill>
                <a:effectLst/>
                <a:latin typeface="Consolas" panose="020B0609020204030204" pitchFamily="49" charset="0"/>
              </a:rPr>
              <a:t>delay</a:t>
            </a:r>
            <a:r>
              <a:rPr lang="en-IN" sz="900" b="0" dirty="0">
                <a:solidFill>
                  <a:srgbClr val="000000"/>
                </a:solidFill>
                <a:effectLst/>
                <a:latin typeface="Consolas" panose="020B0609020204030204" pitchFamily="49" charset="0"/>
              </a:rPr>
              <a:t>(</a:t>
            </a:r>
            <a:r>
              <a:rPr lang="en-IN" sz="900" b="0" dirty="0">
                <a:solidFill>
                  <a:srgbClr val="098658"/>
                </a:solidFill>
                <a:effectLst/>
                <a:latin typeface="Consolas" panose="020B0609020204030204" pitchFamily="49" charset="0"/>
              </a:rPr>
              <a:t>200</a:t>
            </a:r>
            <a:r>
              <a:rPr lang="en-IN" sz="900" b="0" dirty="0">
                <a:solidFill>
                  <a:srgbClr val="000000"/>
                </a:solidFill>
                <a:effectLst/>
                <a:latin typeface="Consolas" panose="020B0609020204030204" pitchFamily="49" charset="0"/>
              </a:rPr>
              <a:t>);</a:t>
            </a:r>
          </a:p>
          <a:p>
            <a:r>
              <a:rPr lang="en-IN" sz="900" b="0" dirty="0">
                <a:solidFill>
                  <a:srgbClr val="000000"/>
                </a:solidFill>
                <a:effectLst/>
                <a:latin typeface="Consolas" panose="020B0609020204030204" pitchFamily="49" charset="0"/>
              </a:rPr>
              <a:t>}</a:t>
            </a:r>
            <a:br>
              <a:rPr lang="en-IN" sz="900" b="0" dirty="0">
                <a:solidFill>
                  <a:srgbClr val="000000"/>
                </a:solidFill>
                <a:effectLst/>
                <a:latin typeface="Consolas" panose="020B0609020204030204" pitchFamily="49" charset="0"/>
              </a:rPr>
            </a:br>
            <a:endParaRPr lang="en-IN" sz="900"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892342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Google Shape;272;p23"/>
          <p:cNvSpPr txBox="1">
            <a:spLocks noGrp="1"/>
          </p:cNvSpPr>
          <p:nvPr>
            <p:ph type="title"/>
          </p:nvPr>
        </p:nvSpPr>
        <p:spPr>
          <a:xfrm>
            <a:off x="1148864" y="4544"/>
            <a:ext cx="6846271" cy="5985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sz="3200" dirty="0">
                <a:latin typeface="Gill Sans Ultra Bold" panose="020B0A02020104020203" pitchFamily="34" charset="0"/>
              </a:rPr>
              <a:t>TAKEAWAYS</a:t>
            </a:r>
            <a:endParaRPr sz="3200" dirty="0">
              <a:latin typeface="Gill Sans Ultra Bold" panose="020B0A02020104020203" pitchFamily="34" charset="0"/>
            </a:endParaRPr>
          </a:p>
        </p:txBody>
      </p:sp>
      <p:sp>
        <p:nvSpPr>
          <p:cNvPr id="273" name="Google Shape;273;p23"/>
          <p:cNvSpPr txBox="1">
            <a:spLocks noGrp="1"/>
          </p:cNvSpPr>
          <p:nvPr>
            <p:ph type="body" idx="1"/>
          </p:nvPr>
        </p:nvSpPr>
        <p:spPr>
          <a:xfrm>
            <a:off x="1247259" y="2120507"/>
            <a:ext cx="6627900" cy="885340"/>
          </a:xfrm>
          <a:prstGeom prst="rect">
            <a:avLst/>
          </a:prstGeom>
        </p:spPr>
        <p:txBody>
          <a:bodyPr spcFirstLastPara="1" wrap="square" lIns="91425" tIns="91425" rIns="91425" bIns="91425" anchor="t" anchorCtr="0">
            <a:spAutoFit/>
          </a:bodyPr>
          <a:lstStyle/>
          <a:p>
            <a:pPr marL="285750" lvl="0" indent="-285750" algn="l" rtl="0">
              <a:spcBef>
                <a:spcPts val="0"/>
              </a:spcBef>
              <a:spcAft>
                <a:spcPts val="1600"/>
              </a:spcAft>
              <a:buFont typeface="Wingdings" panose="05000000000000000000" pitchFamily="2" charset="2"/>
              <a:buChar char="§"/>
            </a:pPr>
            <a:r>
              <a:rPr lang="en-US" sz="1400" dirty="0">
                <a:solidFill>
                  <a:srgbClr val="FFFFFF"/>
                </a:solidFill>
              </a:rPr>
              <a:t>Got to learn about development boards and sensors which can be used for various purposes.</a:t>
            </a:r>
          </a:p>
        </p:txBody>
      </p:sp>
      <p:sp>
        <p:nvSpPr>
          <p:cNvPr id="3" name="TextBox 2">
            <a:extLst>
              <a:ext uri="{FF2B5EF4-FFF2-40B4-BE49-F238E27FC236}">
                <a16:creationId xmlns:a16="http://schemas.microsoft.com/office/drawing/2014/main" id="{254DB946-730A-4EC6-B6A5-3CF6A8856230}"/>
              </a:ext>
            </a:extLst>
          </p:cNvPr>
          <p:cNvSpPr txBox="1"/>
          <p:nvPr/>
        </p:nvSpPr>
        <p:spPr>
          <a:xfrm>
            <a:off x="1141178" y="3028561"/>
            <a:ext cx="1725152" cy="461665"/>
          </a:xfrm>
          <a:prstGeom prst="rect">
            <a:avLst/>
          </a:prstGeom>
          <a:noFill/>
        </p:spPr>
        <p:txBody>
          <a:bodyPr wrap="none" rtlCol="0">
            <a:spAutoFit/>
          </a:bodyPr>
          <a:lstStyle/>
          <a:p>
            <a:r>
              <a:rPr lang="en-US" sz="2400" dirty="0">
                <a:solidFill>
                  <a:schemeClr val="bg1">
                    <a:lumMod val="95000"/>
                  </a:schemeClr>
                </a:solidFill>
                <a:latin typeface="Stencil" panose="040409050D0802020404" pitchFamily="82" charset="0"/>
              </a:rPr>
              <a:t>REMARKS:</a:t>
            </a:r>
            <a:endParaRPr lang="en-IN" sz="2400" dirty="0">
              <a:solidFill>
                <a:schemeClr val="bg1">
                  <a:lumMod val="95000"/>
                </a:schemeClr>
              </a:solidFill>
              <a:latin typeface="Stencil" panose="040409050D0802020404" pitchFamily="82" charset="0"/>
            </a:endParaRPr>
          </a:p>
        </p:txBody>
      </p:sp>
      <p:sp>
        <p:nvSpPr>
          <p:cNvPr id="4" name="TextBox 3">
            <a:extLst>
              <a:ext uri="{FF2B5EF4-FFF2-40B4-BE49-F238E27FC236}">
                <a16:creationId xmlns:a16="http://schemas.microsoft.com/office/drawing/2014/main" id="{26F335D1-1EC9-4257-9B00-5BB50AAD1F63}"/>
              </a:ext>
            </a:extLst>
          </p:cNvPr>
          <p:cNvSpPr txBox="1"/>
          <p:nvPr/>
        </p:nvSpPr>
        <p:spPr>
          <a:xfrm>
            <a:off x="1247259" y="3472707"/>
            <a:ext cx="7506881" cy="696088"/>
          </a:xfrm>
          <a:prstGeom prst="rect">
            <a:avLst/>
          </a:prstGeom>
          <a:noFill/>
        </p:spPr>
        <p:txBody>
          <a:bodyPr wrap="square" rtlCol="0">
            <a:spAutoFit/>
          </a:bodyPr>
          <a:lstStyle/>
          <a:p>
            <a:pPr marL="285750" indent="-285750">
              <a:lnSpc>
                <a:spcPct val="150000"/>
              </a:lnSpc>
              <a:buClr>
                <a:schemeClr val="bg1"/>
              </a:buClr>
              <a:buFont typeface="Wingdings" panose="05000000000000000000" pitchFamily="2" charset="2"/>
              <a:buChar char="§"/>
            </a:pPr>
            <a:r>
              <a:rPr lang="en-US" dirty="0">
                <a:solidFill>
                  <a:schemeClr val="bg1">
                    <a:lumMod val="95000"/>
                  </a:schemeClr>
                </a:solidFill>
                <a:latin typeface="Lato" panose="020F0502020204030203" pitchFamily="34" charset="0"/>
                <a:ea typeface="Lato" panose="020F0502020204030203" pitchFamily="34" charset="0"/>
                <a:cs typeface="Lato" panose="020F0502020204030203" pitchFamily="34" charset="0"/>
              </a:rPr>
              <a:t>The proposed bot is a prototype for the bot which can be actually used in real time situation to solve the issue(prevention of accidents).</a:t>
            </a:r>
          </a:p>
        </p:txBody>
      </p:sp>
      <p:sp>
        <p:nvSpPr>
          <p:cNvPr id="2" name="TextBox 1">
            <a:extLst>
              <a:ext uri="{FF2B5EF4-FFF2-40B4-BE49-F238E27FC236}">
                <a16:creationId xmlns:a16="http://schemas.microsoft.com/office/drawing/2014/main" id="{B5CCC949-1DC2-4F70-BA36-327EA572D5E6}"/>
              </a:ext>
            </a:extLst>
          </p:cNvPr>
          <p:cNvSpPr txBox="1"/>
          <p:nvPr/>
        </p:nvSpPr>
        <p:spPr>
          <a:xfrm>
            <a:off x="1141178" y="1743740"/>
            <a:ext cx="1919115" cy="461665"/>
          </a:xfrm>
          <a:prstGeom prst="rect">
            <a:avLst/>
          </a:prstGeom>
          <a:noFill/>
        </p:spPr>
        <p:txBody>
          <a:bodyPr wrap="none" rtlCol="0">
            <a:spAutoFit/>
          </a:bodyPr>
          <a:lstStyle/>
          <a:p>
            <a:r>
              <a:rPr lang="en-US" sz="2400" dirty="0">
                <a:solidFill>
                  <a:schemeClr val="bg1"/>
                </a:solidFill>
                <a:latin typeface="Stencil" panose="040409050D0802020404" pitchFamily="82" charset="0"/>
              </a:rPr>
              <a:t>Learnings</a:t>
            </a:r>
            <a:r>
              <a:rPr lang="en-US" sz="2400" dirty="0">
                <a:solidFill>
                  <a:schemeClr val="bg1"/>
                </a:solidFill>
              </a:rPr>
              <a:t>:</a:t>
            </a:r>
            <a:endParaRPr lang="en-IN" sz="2400" dirty="0">
              <a:solidFill>
                <a:schemeClr val="bg1"/>
              </a:solidFill>
            </a:endParaRPr>
          </a:p>
        </p:txBody>
      </p:sp>
      <p:sp>
        <p:nvSpPr>
          <p:cNvPr id="5" name="TextBox 4">
            <a:extLst>
              <a:ext uri="{FF2B5EF4-FFF2-40B4-BE49-F238E27FC236}">
                <a16:creationId xmlns:a16="http://schemas.microsoft.com/office/drawing/2014/main" id="{E49528A1-6BCB-4DF0-9D34-92B6C473030B}"/>
              </a:ext>
            </a:extLst>
          </p:cNvPr>
          <p:cNvSpPr txBox="1"/>
          <p:nvPr/>
        </p:nvSpPr>
        <p:spPr>
          <a:xfrm>
            <a:off x="1141178" y="834838"/>
            <a:ext cx="2858475" cy="677108"/>
          </a:xfrm>
          <a:prstGeom prst="rect">
            <a:avLst/>
          </a:prstGeom>
          <a:noFill/>
        </p:spPr>
        <p:txBody>
          <a:bodyPr wrap="none" rtlCol="0">
            <a:spAutoFit/>
          </a:bodyPr>
          <a:lstStyle/>
          <a:p>
            <a:r>
              <a:rPr lang="en-US" sz="2400" dirty="0">
                <a:solidFill>
                  <a:schemeClr val="bg1"/>
                </a:solidFill>
                <a:latin typeface="Stencil" panose="040409050D0802020404" pitchFamily="82" charset="0"/>
              </a:rPr>
              <a:t>PROBLEMS FACED:</a:t>
            </a:r>
            <a:endParaRPr lang="en-IN" sz="2400" dirty="0">
              <a:solidFill>
                <a:schemeClr val="bg1"/>
              </a:solidFill>
            </a:endParaRPr>
          </a:p>
          <a:p>
            <a:endParaRPr lang="en-IN" dirty="0"/>
          </a:p>
        </p:txBody>
      </p:sp>
      <p:sp>
        <p:nvSpPr>
          <p:cNvPr id="7" name="TextBox 6">
            <a:extLst>
              <a:ext uri="{FF2B5EF4-FFF2-40B4-BE49-F238E27FC236}">
                <a16:creationId xmlns:a16="http://schemas.microsoft.com/office/drawing/2014/main" id="{F0B612DE-51BD-4C17-A409-A14796EC83E8}"/>
              </a:ext>
            </a:extLst>
          </p:cNvPr>
          <p:cNvSpPr txBox="1"/>
          <p:nvPr/>
        </p:nvSpPr>
        <p:spPr>
          <a:xfrm>
            <a:off x="1247259" y="1273475"/>
            <a:ext cx="5097870" cy="307777"/>
          </a:xfrm>
          <a:prstGeom prst="rect">
            <a:avLst/>
          </a:prstGeom>
          <a:noFill/>
        </p:spPr>
        <p:txBody>
          <a:bodyPr wrap="none" rtlCol="0">
            <a:spAutoFit/>
          </a:bodyPr>
          <a:lstStyle/>
          <a:p>
            <a:pPr marL="285750" indent="-285750">
              <a:buClr>
                <a:schemeClr val="bg1"/>
              </a:buClr>
              <a:buFont typeface="Wingdings" panose="05000000000000000000" pitchFamily="2" charset="2"/>
              <a:buChar char="§"/>
            </a:pPr>
            <a:r>
              <a:rPr lang="en-US" dirty="0">
                <a:solidFill>
                  <a:schemeClr val="bg1"/>
                </a:solidFill>
                <a:latin typeface="Lato" panose="020F0502020204030203" pitchFamily="34" charset="0"/>
                <a:ea typeface="Lato" panose="020F0502020204030203" pitchFamily="34" charset="0"/>
                <a:cs typeface="Lato" panose="020F0502020204030203" pitchFamily="34" charset="0"/>
              </a:rPr>
              <a:t>Choosing the right microcontroller and the suitable sensor.</a:t>
            </a:r>
            <a:endParaRPr lang="en-IN" dirty="0">
              <a:solidFill>
                <a:schemeClr val="bg1"/>
              </a:solidFill>
              <a:latin typeface="Lato" panose="020F0502020204030203" pitchFamily="34" charset="0"/>
              <a:ea typeface="Lato" panose="020F0502020204030203" pitchFamily="34" charset="0"/>
              <a:cs typeface="Lato" panose="020F0502020204030203" pitchFamily="34"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24"/>
          <p:cNvSpPr txBox="1">
            <a:spLocks noGrp="1"/>
          </p:cNvSpPr>
          <p:nvPr>
            <p:ph type="title"/>
          </p:nvPr>
        </p:nvSpPr>
        <p:spPr>
          <a:xfrm>
            <a:off x="1297500" y="422550"/>
            <a:ext cx="5609700" cy="5985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sz="2800" dirty="0">
                <a:latin typeface="Gill Sans Ultra Bold" panose="020B0A02020104020203" pitchFamily="34" charset="0"/>
              </a:rPr>
              <a:t>RESOURCES</a:t>
            </a:r>
            <a:r>
              <a:rPr lang="en-GB" dirty="0">
                <a:latin typeface="Gill Sans Ultra Bold" panose="020B0A02020104020203" pitchFamily="34" charset="0"/>
              </a:rPr>
              <a:t> </a:t>
            </a:r>
            <a:endParaRPr dirty="0">
              <a:latin typeface="Gill Sans Ultra Bold" panose="020B0A02020104020203" pitchFamily="34" charset="0"/>
            </a:endParaRPr>
          </a:p>
        </p:txBody>
      </p:sp>
      <p:sp>
        <p:nvSpPr>
          <p:cNvPr id="304" name="Google Shape;304;p24"/>
          <p:cNvSpPr txBox="1">
            <a:spLocks noGrp="1"/>
          </p:cNvSpPr>
          <p:nvPr>
            <p:ph type="body" idx="1"/>
          </p:nvPr>
        </p:nvSpPr>
        <p:spPr>
          <a:xfrm>
            <a:off x="1297500" y="1241905"/>
            <a:ext cx="5609700" cy="1250700"/>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Wingdings" panose="05000000000000000000" pitchFamily="2" charset="2"/>
              <a:buChar char="v"/>
            </a:pPr>
            <a:r>
              <a:rPr lang="en-GB" sz="1600" dirty="0">
                <a:hlinkClick r:id="rId3"/>
              </a:rPr>
              <a:t>https://create.arduino.cc/projecthub</a:t>
            </a:r>
            <a:endParaRPr lang="en-GB" sz="1600" dirty="0"/>
          </a:p>
          <a:p>
            <a:pPr marL="285750" lvl="0" indent="-285750" algn="l" rtl="0">
              <a:spcBef>
                <a:spcPts val="0"/>
              </a:spcBef>
              <a:spcAft>
                <a:spcPts val="0"/>
              </a:spcAft>
              <a:buFont typeface="Wingdings" panose="05000000000000000000" pitchFamily="2" charset="2"/>
              <a:buChar char="v"/>
            </a:pPr>
            <a:r>
              <a:rPr lang="en-IN" sz="1600" dirty="0">
                <a:solidFill>
                  <a:srgbClr val="FFFFFF"/>
                </a:solidFill>
                <a:hlinkClick r:id="rId4"/>
              </a:rPr>
              <a:t>https://wokwi.com/</a:t>
            </a:r>
            <a:endParaRPr lang="en-GB" sz="1600" dirty="0">
              <a:solidFill>
                <a:srgbClr val="FFFFFF"/>
              </a:solidFill>
            </a:endParaRPr>
          </a:p>
          <a:p>
            <a:pPr marL="285750" lvl="0" indent="-285750" algn="l" rtl="0">
              <a:spcBef>
                <a:spcPts val="0"/>
              </a:spcBef>
              <a:spcAft>
                <a:spcPts val="0"/>
              </a:spcAft>
              <a:buFont typeface="Wingdings" panose="05000000000000000000" pitchFamily="2" charset="2"/>
              <a:buChar char="v"/>
            </a:pPr>
            <a:r>
              <a:rPr lang="en-IN" sz="1600" dirty="0">
                <a:solidFill>
                  <a:srgbClr val="FFFFFF"/>
                </a:solidFill>
                <a:hlinkClick r:id="rId5"/>
              </a:rPr>
              <a:t>https://www.youtube.com/watch?v=vT4m3BAHZTw</a:t>
            </a:r>
            <a:endParaRPr lang="en-GB" sz="1600" dirty="0">
              <a:solidFill>
                <a:srgbClr val="FFFFFF"/>
              </a:solidFill>
            </a:endParaRPr>
          </a:p>
          <a:p>
            <a:pPr marL="285750" lvl="0" indent="-285750" algn="l" rtl="0">
              <a:spcBef>
                <a:spcPts val="0"/>
              </a:spcBef>
              <a:spcAft>
                <a:spcPts val="0"/>
              </a:spcAft>
              <a:buFont typeface="Wingdings" panose="05000000000000000000" pitchFamily="2" charset="2"/>
              <a:buChar char="v"/>
            </a:pPr>
            <a:r>
              <a:rPr lang="en-GB" sz="1600" dirty="0">
                <a:solidFill>
                  <a:srgbClr val="FFFFFF"/>
                </a:solidFill>
              </a:rPr>
              <a:t>Fritzing software</a:t>
            </a:r>
          </a:p>
          <a:p>
            <a:pPr marL="285750" lvl="0" indent="-285750" algn="l" rtl="0">
              <a:spcBef>
                <a:spcPts val="0"/>
              </a:spcBef>
              <a:spcAft>
                <a:spcPts val="0"/>
              </a:spcAft>
              <a:buFont typeface="Wingdings" panose="05000000000000000000" pitchFamily="2" charset="2"/>
              <a:buChar char="v"/>
            </a:pPr>
            <a:r>
              <a:rPr lang="en-IN" sz="1600" dirty="0">
                <a:solidFill>
                  <a:srgbClr val="FFFFFF"/>
                </a:solidFill>
                <a:hlinkClick r:id="rId6"/>
              </a:rPr>
              <a:t>https://wokwi.com/projects/338043874909880915</a:t>
            </a:r>
            <a:r>
              <a:rPr lang="en-IN" sz="1600" dirty="0">
                <a:solidFill>
                  <a:srgbClr val="FFFFFF"/>
                </a:solidFill>
              </a:rPr>
              <a:t> </a:t>
            </a:r>
            <a:r>
              <a:rPr lang="en-GB" sz="1600" dirty="0">
                <a:solidFill>
                  <a:srgbClr val="FFFFFF"/>
                </a:solidFill>
              </a:rPr>
              <a:t>(Simulation of the bot)</a:t>
            </a:r>
            <a:endParaRPr sz="1600" dirty="0">
              <a:solidFill>
                <a:srgbClr val="FFFFFF"/>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25"/>
          <p:cNvSpPr txBox="1">
            <a:spLocks noGrp="1"/>
          </p:cNvSpPr>
          <p:nvPr>
            <p:ph type="title"/>
          </p:nvPr>
        </p:nvSpPr>
        <p:spPr>
          <a:xfrm>
            <a:off x="1164895" y="1256563"/>
            <a:ext cx="3624900" cy="69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7200" dirty="0">
                <a:latin typeface="Stencil" panose="040409050D0802020404" pitchFamily="82" charset="0"/>
              </a:rPr>
              <a:t>Thank you!</a:t>
            </a:r>
            <a:endParaRPr sz="7200" dirty="0">
              <a:latin typeface="Stencil" panose="040409050D0802020404" pitchFamily="82" charset="0"/>
            </a:endParaRPr>
          </a:p>
        </p:txBody>
      </p:sp>
      <p:pic>
        <p:nvPicPr>
          <p:cNvPr id="3" name="Picture 2">
            <a:extLst>
              <a:ext uri="{FF2B5EF4-FFF2-40B4-BE49-F238E27FC236}">
                <a16:creationId xmlns:a16="http://schemas.microsoft.com/office/drawing/2014/main" id="{C9D047F4-C1C6-4649-AA8D-590D9A373E19}"/>
              </a:ext>
            </a:extLst>
          </p:cNvPr>
          <p:cNvPicPr>
            <a:picLocks noChangeAspect="1"/>
          </p:cNvPicPr>
          <p:nvPr/>
        </p:nvPicPr>
        <p:blipFill>
          <a:blip r:embed="rId3"/>
          <a:stretch>
            <a:fillRect/>
          </a:stretch>
        </p:blipFill>
        <p:spPr>
          <a:xfrm>
            <a:off x="4379395" y="-91374"/>
            <a:ext cx="4581525" cy="4943475"/>
          </a:xfrm>
          <a:prstGeom prst="rect">
            <a:avLst/>
          </a:prstGeom>
          <a:effectLst>
            <a:glow rad="139700">
              <a:schemeClr val="tx2">
                <a:lumMod val="75000"/>
                <a:alpha val="40000"/>
              </a:schemeClr>
            </a:glow>
          </a:effec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18"/>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800" dirty="0">
                <a:latin typeface="Gill Sans Ultra Bold" panose="020B0A02020104020203" pitchFamily="34" charset="0"/>
              </a:rPr>
              <a:t>Understanding the problems</a:t>
            </a:r>
            <a:endParaRPr sz="2800" dirty="0">
              <a:latin typeface="Gill Sans Ultra Bold" panose="020B0A02020104020203" pitchFamily="34" charset="0"/>
            </a:endParaRPr>
          </a:p>
        </p:txBody>
      </p:sp>
      <p:sp>
        <p:nvSpPr>
          <p:cNvPr id="237" name="Google Shape;237;p18"/>
          <p:cNvSpPr txBox="1"/>
          <p:nvPr/>
        </p:nvSpPr>
        <p:spPr>
          <a:xfrm>
            <a:off x="1297500" y="1268188"/>
            <a:ext cx="732900" cy="80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400" dirty="0">
                <a:solidFill>
                  <a:srgbClr val="FFFFFF"/>
                </a:solidFill>
                <a:latin typeface="Montserrat"/>
                <a:ea typeface="Montserrat"/>
                <a:cs typeface="Montserrat"/>
                <a:sym typeface="Montserrat"/>
              </a:rPr>
              <a:t>01</a:t>
            </a:r>
            <a:endParaRPr dirty="0">
              <a:solidFill>
                <a:srgbClr val="FFFFFF"/>
              </a:solidFill>
            </a:endParaRPr>
          </a:p>
          <a:p>
            <a:pPr marL="0" lvl="0" indent="0" algn="l" rtl="0">
              <a:spcBef>
                <a:spcPts val="0"/>
              </a:spcBef>
              <a:spcAft>
                <a:spcPts val="0"/>
              </a:spcAft>
              <a:buNone/>
            </a:pPr>
            <a:endParaRPr sz="1300" dirty="0">
              <a:solidFill>
                <a:srgbClr val="FFFFFF"/>
              </a:solidFill>
            </a:endParaRPr>
          </a:p>
        </p:txBody>
      </p:sp>
      <p:sp>
        <p:nvSpPr>
          <p:cNvPr id="238" name="Google Shape;238;p18"/>
          <p:cNvSpPr txBox="1">
            <a:spLocks noGrp="1"/>
          </p:cNvSpPr>
          <p:nvPr>
            <p:ph type="body" idx="1"/>
          </p:nvPr>
        </p:nvSpPr>
        <p:spPr>
          <a:xfrm>
            <a:off x="1663950" y="1268188"/>
            <a:ext cx="5877300" cy="808800"/>
          </a:xfrm>
          <a:prstGeom prst="rect">
            <a:avLst/>
          </a:prstGeom>
        </p:spPr>
        <p:txBody>
          <a:bodyPr spcFirstLastPara="1" wrap="square" lIns="91425" tIns="91425" rIns="91425" bIns="91425" anchor="t" anchorCtr="0">
            <a:noAutofit/>
          </a:bodyPr>
          <a:lstStyle/>
          <a:p>
            <a:r>
              <a:rPr lang="en-US" sz="1600" b="0" i="0" u="none" strike="noStrike" baseline="0" dirty="0">
                <a:solidFill>
                  <a:schemeClr val="bg1"/>
                </a:solidFill>
                <a:latin typeface="Times New Roman" panose="02020603050405020304" pitchFamily="18" charset="0"/>
              </a:rPr>
              <a:t>While driving on roads at hairpin section, many drivers face accident which results them into serious injuries or even death. </a:t>
            </a:r>
            <a:endParaRPr sz="1600" dirty="0">
              <a:solidFill>
                <a:schemeClr val="bg1"/>
              </a:solidFill>
            </a:endParaRPr>
          </a:p>
        </p:txBody>
      </p:sp>
      <p:sp>
        <p:nvSpPr>
          <p:cNvPr id="239" name="Google Shape;239;p18"/>
          <p:cNvSpPr txBox="1"/>
          <p:nvPr/>
        </p:nvSpPr>
        <p:spPr>
          <a:xfrm>
            <a:off x="1238322" y="2065945"/>
            <a:ext cx="732900" cy="80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400" dirty="0">
                <a:solidFill>
                  <a:srgbClr val="FFFFFF"/>
                </a:solidFill>
                <a:latin typeface="Montserrat"/>
                <a:ea typeface="Montserrat"/>
                <a:cs typeface="Montserrat"/>
                <a:sym typeface="Montserrat"/>
              </a:rPr>
              <a:t>02</a:t>
            </a:r>
            <a:endParaRPr dirty="0">
              <a:solidFill>
                <a:srgbClr val="FFFFFF"/>
              </a:solidFill>
            </a:endParaRPr>
          </a:p>
          <a:p>
            <a:pPr marL="0" lvl="0" indent="0" algn="l" rtl="0">
              <a:spcBef>
                <a:spcPts val="0"/>
              </a:spcBef>
              <a:spcAft>
                <a:spcPts val="0"/>
              </a:spcAft>
              <a:buNone/>
            </a:pPr>
            <a:endParaRPr sz="1300" dirty="0">
              <a:solidFill>
                <a:srgbClr val="FFFFFF"/>
              </a:solidFill>
            </a:endParaRPr>
          </a:p>
        </p:txBody>
      </p:sp>
      <p:sp>
        <p:nvSpPr>
          <p:cNvPr id="240" name="Google Shape;240;p18"/>
          <p:cNvSpPr txBox="1">
            <a:spLocks noGrp="1"/>
          </p:cNvSpPr>
          <p:nvPr>
            <p:ph type="body" idx="1"/>
          </p:nvPr>
        </p:nvSpPr>
        <p:spPr>
          <a:xfrm>
            <a:off x="1782307" y="2065945"/>
            <a:ext cx="5877300" cy="808800"/>
          </a:xfrm>
          <a:prstGeom prst="rect">
            <a:avLst/>
          </a:prstGeom>
        </p:spPr>
        <p:txBody>
          <a:bodyPr spcFirstLastPara="1" wrap="square" lIns="91425" tIns="91425" rIns="91425" bIns="91425" anchor="t" anchorCtr="0">
            <a:noAutofit/>
          </a:bodyPr>
          <a:lstStyle/>
          <a:p>
            <a:pPr marL="285750" indent="-285750">
              <a:spcAft>
                <a:spcPts val="1600"/>
              </a:spcAft>
            </a:pPr>
            <a:r>
              <a:rPr lang="en-US" sz="1600" b="0" i="0" u="none" strike="noStrike" baseline="0" dirty="0">
                <a:solidFill>
                  <a:schemeClr val="bg1"/>
                </a:solidFill>
                <a:latin typeface="Times New Roman" panose="02020603050405020304" pitchFamily="18" charset="0"/>
              </a:rPr>
              <a:t>The main reason behind this accident is curves and bends of roads while turning in Ghats. It becomes difficult to see vehicles coming from other lane and turning drivers usually have to assume a way for turning at such critical section this creates a great risk of life .</a:t>
            </a:r>
            <a:endParaRPr sz="1600" dirty="0">
              <a:solidFill>
                <a:srgbClr val="FFFFFF"/>
              </a:solidFill>
            </a:endParaRPr>
          </a:p>
        </p:txBody>
      </p:sp>
      <p:sp>
        <p:nvSpPr>
          <p:cNvPr id="241" name="Google Shape;241;p18"/>
          <p:cNvSpPr txBox="1"/>
          <p:nvPr/>
        </p:nvSpPr>
        <p:spPr>
          <a:xfrm>
            <a:off x="1297500" y="3672502"/>
            <a:ext cx="732900" cy="80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400" dirty="0">
                <a:solidFill>
                  <a:srgbClr val="FFFFFF"/>
                </a:solidFill>
                <a:latin typeface="Montserrat"/>
                <a:ea typeface="Montserrat"/>
                <a:cs typeface="Montserrat"/>
                <a:sym typeface="Montserrat"/>
              </a:rPr>
              <a:t>03</a:t>
            </a:r>
            <a:endParaRPr sz="1300" dirty="0">
              <a:solidFill>
                <a:srgbClr val="FFFFFF"/>
              </a:solidFill>
            </a:endParaRPr>
          </a:p>
        </p:txBody>
      </p:sp>
      <p:sp>
        <p:nvSpPr>
          <p:cNvPr id="242" name="Google Shape;242;p18"/>
          <p:cNvSpPr txBox="1">
            <a:spLocks noGrp="1"/>
          </p:cNvSpPr>
          <p:nvPr>
            <p:ph type="body" idx="1"/>
          </p:nvPr>
        </p:nvSpPr>
        <p:spPr>
          <a:xfrm>
            <a:off x="1633350" y="3632840"/>
            <a:ext cx="5877300" cy="808800"/>
          </a:xfrm>
          <a:prstGeom prst="rect">
            <a:avLst/>
          </a:prstGeom>
        </p:spPr>
        <p:txBody>
          <a:bodyPr spcFirstLastPara="1" wrap="square" lIns="91425" tIns="91425" rIns="91425" bIns="91425" anchor="t" anchorCtr="0">
            <a:noAutofit/>
          </a:bodyPr>
          <a:lstStyle/>
          <a:p>
            <a:pPr algn="l"/>
            <a:r>
              <a:rPr lang="en-US" sz="1600" b="0" i="0" u="none" strike="noStrike" baseline="0" dirty="0">
                <a:solidFill>
                  <a:schemeClr val="bg1"/>
                </a:solidFill>
                <a:latin typeface="Times New Roman" panose="02020603050405020304" pitchFamily="18" charset="0"/>
              </a:rPr>
              <a:t>The other reason for accident in hairpin section is that only one vehicle can turn at turnings at a time. If two vehicles come face to face while turning, it creates a chance of accidents and it becomes difficult to handle.</a:t>
            </a:r>
            <a:endParaRPr sz="1600" dirty="0">
              <a:solidFill>
                <a:schemeClr val="bg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19"/>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800" dirty="0">
                <a:latin typeface="Gill Sans Ultra Bold" panose="020B0A02020104020203" pitchFamily="34" charset="0"/>
              </a:rPr>
              <a:t>Idea And Approach</a:t>
            </a:r>
            <a:endParaRPr sz="2800" dirty="0">
              <a:latin typeface="Gill Sans Ultra Bold" panose="020B0A02020104020203" pitchFamily="34" charset="0"/>
            </a:endParaRPr>
          </a:p>
        </p:txBody>
      </p:sp>
      <p:sp>
        <p:nvSpPr>
          <p:cNvPr id="248" name="Google Shape;248;p19"/>
          <p:cNvSpPr txBox="1">
            <a:spLocks noGrp="1"/>
          </p:cNvSpPr>
          <p:nvPr>
            <p:ph type="body" idx="1"/>
          </p:nvPr>
        </p:nvSpPr>
        <p:spPr>
          <a:xfrm>
            <a:off x="1297500" y="1116149"/>
            <a:ext cx="7038900" cy="347002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b="0" i="0" u="none" strike="noStrike" baseline="0" dirty="0">
                <a:solidFill>
                  <a:schemeClr val="bg1"/>
                </a:solidFill>
                <a:latin typeface="Times New Roman" panose="02020603050405020304" pitchFamily="18" charset="0"/>
              </a:rPr>
              <a:t>The project has been designed to prevent an accident by collision. This project proposes an idea to reduce the accidents and provide safety measuring techniques in hairpin curves using sensors, which detects the vehicles within 10 meters range of the curve  using ultrasonic sensors. If a vehicle is at 10 meters from the curve, then the sensor will automatically sense the signal and gives the signal to the driver coming in the opposite direction with a LED light and a buzzer. </a:t>
            </a:r>
            <a:endParaRPr sz="1800" dirty="0">
              <a:solidFill>
                <a:schemeClr val="bg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9E50A91-162D-484B-BAF1-FC070E46F2C5}"/>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10000"/>
                    </a14:imgEffect>
                  </a14:imgLayer>
                </a14:imgProps>
              </a:ext>
            </a:extLst>
          </a:blip>
          <a:stretch>
            <a:fillRect/>
          </a:stretch>
        </p:blipFill>
        <p:spPr>
          <a:xfrm>
            <a:off x="1702333" y="1015680"/>
            <a:ext cx="5739333" cy="3237343"/>
          </a:xfrm>
          <a:prstGeom prst="rect">
            <a:avLst/>
          </a:prstGeom>
        </p:spPr>
      </p:pic>
      <p:sp>
        <p:nvSpPr>
          <p:cNvPr id="5" name="TextBox 4">
            <a:extLst>
              <a:ext uri="{FF2B5EF4-FFF2-40B4-BE49-F238E27FC236}">
                <a16:creationId xmlns:a16="http://schemas.microsoft.com/office/drawing/2014/main" id="{ECF22FCB-78E9-4623-A145-6F0CBF6F0C14}"/>
              </a:ext>
            </a:extLst>
          </p:cNvPr>
          <p:cNvSpPr txBox="1"/>
          <p:nvPr/>
        </p:nvSpPr>
        <p:spPr>
          <a:xfrm>
            <a:off x="1209600" y="280800"/>
            <a:ext cx="6156000" cy="369332"/>
          </a:xfrm>
          <a:prstGeom prst="rect">
            <a:avLst/>
          </a:prstGeom>
          <a:noFill/>
        </p:spPr>
        <p:txBody>
          <a:bodyPr wrap="square" rtlCol="0">
            <a:spAutoFit/>
          </a:bodyPr>
          <a:lstStyle/>
          <a:p>
            <a:r>
              <a:rPr lang="en-US" sz="1800" dirty="0">
                <a:solidFill>
                  <a:schemeClr val="bg1"/>
                </a:solidFill>
                <a:latin typeface="Gill Sans Ultra Bold" panose="020B0A02020104020203" pitchFamily="34" charset="0"/>
              </a:rPr>
              <a:t>Demonstration in Real-time scenario</a:t>
            </a:r>
            <a:endParaRPr lang="en-IN" sz="1800" dirty="0">
              <a:solidFill>
                <a:schemeClr val="bg1"/>
              </a:solidFill>
              <a:latin typeface="Gill Sans Ultra Bold" panose="020B0A02020104020203" pitchFamily="34" charset="0"/>
            </a:endParaRPr>
          </a:p>
        </p:txBody>
      </p:sp>
    </p:spTree>
    <p:extLst>
      <p:ext uri="{BB962C8B-B14F-4D97-AF65-F5344CB8AC3E}">
        <p14:creationId xmlns:p14="http://schemas.microsoft.com/office/powerpoint/2010/main" val="33247959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97B02A-14A4-4012-A435-B3E50B22E516}"/>
              </a:ext>
            </a:extLst>
          </p:cNvPr>
          <p:cNvSpPr>
            <a:spLocks noGrp="1"/>
          </p:cNvSpPr>
          <p:nvPr>
            <p:ph type="title"/>
          </p:nvPr>
        </p:nvSpPr>
        <p:spPr>
          <a:xfrm>
            <a:off x="946207" y="446048"/>
            <a:ext cx="7038900" cy="914100"/>
          </a:xfrm>
        </p:spPr>
        <p:txBody>
          <a:bodyPr/>
          <a:lstStyle/>
          <a:p>
            <a:r>
              <a:rPr lang="en-US" sz="2800" dirty="0">
                <a:latin typeface="Gill Sans Ultra Bold" panose="020B0A02020104020203" pitchFamily="34" charset="0"/>
              </a:rPr>
              <a:t>Working</a:t>
            </a:r>
            <a:endParaRPr lang="en-IN" sz="2800" dirty="0">
              <a:latin typeface="Gill Sans Ultra Bold" panose="020B0A02020104020203" pitchFamily="34" charset="0"/>
            </a:endParaRPr>
          </a:p>
        </p:txBody>
      </p:sp>
      <p:sp>
        <p:nvSpPr>
          <p:cNvPr id="3" name="Text Placeholder 2">
            <a:extLst>
              <a:ext uri="{FF2B5EF4-FFF2-40B4-BE49-F238E27FC236}">
                <a16:creationId xmlns:a16="http://schemas.microsoft.com/office/drawing/2014/main" id="{FFB918BC-35ED-46E6-A21C-AE47C4EADAE4}"/>
              </a:ext>
            </a:extLst>
          </p:cNvPr>
          <p:cNvSpPr>
            <a:spLocks noGrp="1"/>
          </p:cNvSpPr>
          <p:nvPr>
            <p:ph type="body" idx="1"/>
          </p:nvPr>
        </p:nvSpPr>
        <p:spPr>
          <a:xfrm>
            <a:off x="-237534" y="1449304"/>
            <a:ext cx="7038900" cy="2911200"/>
          </a:xfrm>
        </p:spPr>
        <p:txBody>
          <a:bodyPr/>
          <a:lstStyle/>
          <a:p>
            <a:r>
              <a:rPr lang="en-US" sz="1600" b="0" i="0" u="none" strike="noStrike" baseline="0" dirty="0">
                <a:solidFill>
                  <a:schemeClr val="bg1"/>
                </a:solidFill>
                <a:latin typeface="Lato" panose="020F0502020204030203" pitchFamily="34" charset="0"/>
                <a:ea typeface="Lato" panose="020F0502020204030203" pitchFamily="34" charset="0"/>
                <a:cs typeface="Lato" panose="020F0502020204030203" pitchFamily="34" charset="0"/>
              </a:rPr>
              <a:t>It uses two Ultrasonic sensors, which are placed on either side of the hairpin bend. One sensor S1 is installed by the side of the uphill section of the road, similarly other sensor S2 is installed by the side of the downhill section of the road. Warning LEDs along with a Buzzer are placed at the either side of the curve of a hairpin bend. The sensors are mutually connected to Arduino Uno through wires. Based on the output of sensors, position of vehicles on either side of the bend is detected which is provided as an input to the Arduino. The Arduino Uno which works on a power supply of 7-12V runs and triggers the warning LEDs </a:t>
            </a:r>
            <a:r>
              <a:rPr lang="en-US" sz="1600" dirty="0">
                <a:solidFill>
                  <a:schemeClr val="bg1"/>
                </a:solidFill>
                <a:latin typeface="Lato" panose="020F0502020204030203" pitchFamily="34" charset="0"/>
                <a:ea typeface="Lato" panose="020F0502020204030203" pitchFamily="34" charset="0"/>
                <a:cs typeface="Lato" panose="020F0502020204030203" pitchFamily="34" charset="0"/>
              </a:rPr>
              <a:t>and the Buzzers </a:t>
            </a:r>
            <a:r>
              <a:rPr lang="en-US" sz="1600" b="0" i="0" u="none" strike="noStrike" baseline="0" dirty="0">
                <a:solidFill>
                  <a:schemeClr val="bg1"/>
                </a:solidFill>
                <a:latin typeface="Lato" panose="020F0502020204030203" pitchFamily="34" charset="0"/>
                <a:ea typeface="Lato" panose="020F0502020204030203" pitchFamily="34" charset="0"/>
                <a:cs typeface="Lato" panose="020F0502020204030203" pitchFamily="34" charset="0"/>
              </a:rPr>
              <a:t>and thereby intelligently controlling the movement of vehicles at the bend. </a:t>
            </a:r>
            <a:endParaRPr lang="en-IN" sz="1600" dirty="0">
              <a:latin typeface="Lato" panose="020F0502020204030203" pitchFamily="34" charset="0"/>
              <a:ea typeface="Lato" panose="020F0502020204030203" pitchFamily="34" charset="0"/>
              <a:cs typeface="Lato" panose="020F0502020204030203" pitchFamily="34" charset="0"/>
            </a:endParaRPr>
          </a:p>
        </p:txBody>
      </p:sp>
      <p:pic>
        <p:nvPicPr>
          <p:cNvPr id="5" name="Picture 4">
            <a:extLst>
              <a:ext uri="{FF2B5EF4-FFF2-40B4-BE49-F238E27FC236}">
                <a16:creationId xmlns:a16="http://schemas.microsoft.com/office/drawing/2014/main" id="{8D1ACB50-2288-C838-29AB-B7EAB862B2F2}"/>
              </a:ext>
            </a:extLst>
          </p:cNvPr>
          <p:cNvPicPr>
            <a:picLocks noChangeAspect="1"/>
          </p:cNvPicPr>
          <p:nvPr/>
        </p:nvPicPr>
        <p:blipFill>
          <a:blip r:embed="rId2"/>
          <a:stretch>
            <a:fillRect/>
          </a:stretch>
        </p:blipFill>
        <p:spPr>
          <a:xfrm>
            <a:off x="6904075" y="1449304"/>
            <a:ext cx="1913860" cy="1311632"/>
          </a:xfrm>
          <a:prstGeom prst="rect">
            <a:avLst/>
          </a:prstGeom>
        </p:spPr>
      </p:pic>
      <p:pic>
        <p:nvPicPr>
          <p:cNvPr id="7" name="Picture 6">
            <a:extLst>
              <a:ext uri="{FF2B5EF4-FFF2-40B4-BE49-F238E27FC236}">
                <a16:creationId xmlns:a16="http://schemas.microsoft.com/office/drawing/2014/main" id="{7292964E-895A-53F6-FDD8-A09BE215025F}"/>
              </a:ext>
            </a:extLst>
          </p:cNvPr>
          <p:cNvPicPr>
            <a:picLocks noChangeAspect="1"/>
          </p:cNvPicPr>
          <p:nvPr/>
        </p:nvPicPr>
        <p:blipFill>
          <a:blip r:embed="rId3"/>
          <a:stretch>
            <a:fillRect/>
          </a:stretch>
        </p:blipFill>
        <p:spPr>
          <a:xfrm>
            <a:off x="6904075" y="3143952"/>
            <a:ext cx="1913860" cy="1553500"/>
          </a:xfrm>
          <a:prstGeom prst="rect">
            <a:avLst/>
          </a:prstGeom>
        </p:spPr>
      </p:pic>
    </p:spTree>
    <p:extLst>
      <p:ext uri="{BB962C8B-B14F-4D97-AF65-F5344CB8AC3E}">
        <p14:creationId xmlns:p14="http://schemas.microsoft.com/office/powerpoint/2010/main" val="21337671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Google Shape;253;p20"/>
          <p:cNvSpPr txBox="1"/>
          <p:nvPr/>
        </p:nvSpPr>
        <p:spPr>
          <a:xfrm>
            <a:off x="631875" y="454950"/>
            <a:ext cx="6123344" cy="63091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2900" dirty="0">
                <a:solidFill>
                  <a:schemeClr val="lt1"/>
                </a:solidFill>
                <a:latin typeface="Gill Sans Ultra Bold" panose="020B0A02020104020203" pitchFamily="34" charset="0"/>
                <a:ea typeface="Lato"/>
                <a:cs typeface="Lato"/>
                <a:sym typeface="Lato"/>
              </a:rPr>
              <a:t>Components Required</a:t>
            </a:r>
            <a:endParaRPr sz="2900" dirty="0">
              <a:solidFill>
                <a:schemeClr val="lt1"/>
              </a:solidFill>
              <a:latin typeface="Gill Sans Ultra Bold" panose="020B0A02020104020203" pitchFamily="34" charset="0"/>
              <a:ea typeface="Lato"/>
              <a:cs typeface="Lato"/>
              <a:sym typeface="Lato"/>
            </a:endParaRPr>
          </a:p>
        </p:txBody>
      </p:sp>
      <p:sp>
        <p:nvSpPr>
          <p:cNvPr id="254" name="Google Shape;254;p20"/>
          <p:cNvSpPr txBox="1"/>
          <p:nvPr/>
        </p:nvSpPr>
        <p:spPr>
          <a:xfrm>
            <a:off x="707699" y="1532250"/>
            <a:ext cx="4339221" cy="2123628"/>
          </a:xfrm>
          <a:prstGeom prst="rect">
            <a:avLst/>
          </a:prstGeom>
          <a:noFill/>
          <a:ln>
            <a:noFill/>
          </a:ln>
        </p:spPr>
        <p:txBody>
          <a:bodyPr spcFirstLastPara="1" wrap="square" lIns="91425" tIns="91425" rIns="91425" bIns="91425" anchor="t" anchorCtr="0">
            <a:spAutoFit/>
          </a:bodyPr>
          <a:lstStyle/>
          <a:p>
            <a:pPr marL="285750" lvl="0" indent="-285750" algn="l" rtl="0">
              <a:spcBef>
                <a:spcPts val="0"/>
              </a:spcBef>
              <a:spcAft>
                <a:spcPts val="0"/>
              </a:spcAft>
              <a:buClr>
                <a:schemeClr val="bg1"/>
              </a:buClr>
              <a:buFont typeface="Wingdings" panose="05000000000000000000" pitchFamily="2" charset="2"/>
              <a:buChar char="q"/>
            </a:pPr>
            <a:r>
              <a:rPr lang="en-US" sz="1800" dirty="0">
                <a:solidFill>
                  <a:schemeClr val="bg1"/>
                </a:solidFill>
                <a:latin typeface="Lato" panose="020F0502020204030203" pitchFamily="34" charset="0"/>
                <a:ea typeface="Lato" panose="020F0502020204030203" pitchFamily="34" charset="0"/>
                <a:cs typeface="Lato" panose="020F0502020204030203" pitchFamily="34" charset="0"/>
              </a:rPr>
              <a:t>Arduino UNO</a:t>
            </a:r>
          </a:p>
          <a:p>
            <a:pPr marL="285750" indent="-285750">
              <a:buClr>
                <a:schemeClr val="bg1"/>
              </a:buClr>
              <a:buFont typeface="Wingdings" panose="05000000000000000000" pitchFamily="2" charset="2"/>
              <a:buChar char="q"/>
            </a:pPr>
            <a:r>
              <a:rPr lang="en-IN" sz="1800" b="0" i="0" dirty="0">
                <a:solidFill>
                  <a:srgbClr val="FFFFFF"/>
                </a:solidFill>
                <a:effectLst/>
                <a:latin typeface="Lato" panose="020F0502020204030203" pitchFamily="34" charset="0"/>
                <a:ea typeface="Lato" panose="020F0502020204030203" pitchFamily="34" charset="0"/>
                <a:cs typeface="Lato" panose="020F0502020204030203" pitchFamily="34" charset="0"/>
              </a:rPr>
              <a:t>HC-SR04 Ultrasonic sensor</a:t>
            </a:r>
          </a:p>
          <a:p>
            <a:pPr marL="285750" lvl="0" indent="-285750" algn="l" rtl="0">
              <a:spcBef>
                <a:spcPts val="0"/>
              </a:spcBef>
              <a:spcAft>
                <a:spcPts val="0"/>
              </a:spcAft>
              <a:buClr>
                <a:schemeClr val="bg1"/>
              </a:buClr>
              <a:buFont typeface="Wingdings" panose="05000000000000000000" pitchFamily="2" charset="2"/>
              <a:buChar char="q"/>
            </a:pPr>
            <a:r>
              <a:rPr lang="en-US" sz="1800" dirty="0">
                <a:solidFill>
                  <a:schemeClr val="bg1"/>
                </a:solidFill>
                <a:latin typeface="Lato" panose="020F0502020204030203" pitchFamily="34" charset="0"/>
                <a:ea typeface="Lato" panose="020F0502020204030203" pitchFamily="34" charset="0"/>
                <a:cs typeface="Lato" panose="020F0502020204030203" pitchFamily="34" charset="0"/>
              </a:rPr>
              <a:t>LED</a:t>
            </a:r>
          </a:p>
          <a:p>
            <a:pPr marL="285750" lvl="0" indent="-285750" algn="l" rtl="0">
              <a:spcBef>
                <a:spcPts val="0"/>
              </a:spcBef>
              <a:spcAft>
                <a:spcPts val="0"/>
              </a:spcAft>
              <a:buClr>
                <a:schemeClr val="bg1"/>
              </a:buClr>
              <a:buFont typeface="Wingdings" panose="05000000000000000000" pitchFamily="2" charset="2"/>
              <a:buChar char="q"/>
            </a:pPr>
            <a:r>
              <a:rPr lang="en-US" sz="1800" dirty="0">
                <a:solidFill>
                  <a:schemeClr val="bg1"/>
                </a:solidFill>
                <a:latin typeface="Lato" panose="020F0502020204030203" pitchFamily="34" charset="0"/>
                <a:ea typeface="Lato" panose="020F0502020204030203" pitchFamily="34" charset="0"/>
                <a:cs typeface="Lato" panose="020F0502020204030203" pitchFamily="34" charset="0"/>
              </a:rPr>
              <a:t>Buzzer</a:t>
            </a:r>
          </a:p>
          <a:p>
            <a:pPr marL="285750" lvl="0" indent="-285750" algn="l" rtl="0">
              <a:spcBef>
                <a:spcPts val="0"/>
              </a:spcBef>
              <a:spcAft>
                <a:spcPts val="0"/>
              </a:spcAft>
              <a:buClr>
                <a:schemeClr val="bg1"/>
              </a:buClr>
              <a:buFont typeface="Wingdings" panose="05000000000000000000" pitchFamily="2" charset="2"/>
              <a:buChar char="q"/>
            </a:pPr>
            <a:r>
              <a:rPr lang="en-US" sz="1800" dirty="0">
                <a:solidFill>
                  <a:schemeClr val="bg1"/>
                </a:solidFill>
                <a:latin typeface="Lato" panose="020F0502020204030203" pitchFamily="34" charset="0"/>
                <a:ea typeface="Lato" panose="020F0502020204030203" pitchFamily="34" charset="0"/>
                <a:cs typeface="Lato" panose="020F0502020204030203" pitchFamily="34" charset="0"/>
              </a:rPr>
              <a:t>Connecting wires</a:t>
            </a:r>
          </a:p>
          <a:p>
            <a:pPr marL="285750" lvl="0" indent="-285750" algn="l" rtl="0">
              <a:spcBef>
                <a:spcPts val="0"/>
              </a:spcBef>
              <a:spcAft>
                <a:spcPts val="0"/>
              </a:spcAft>
              <a:buClr>
                <a:schemeClr val="bg1"/>
              </a:buClr>
              <a:buFont typeface="Wingdings" panose="05000000000000000000" pitchFamily="2" charset="2"/>
              <a:buChar char="q"/>
            </a:pPr>
            <a:r>
              <a:rPr lang="en-US" sz="1800" dirty="0">
                <a:solidFill>
                  <a:schemeClr val="bg1"/>
                </a:solidFill>
                <a:latin typeface="Lato" panose="020F0502020204030203" pitchFamily="34" charset="0"/>
                <a:ea typeface="Lato" panose="020F0502020204030203" pitchFamily="34" charset="0"/>
                <a:cs typeface="Lato" panose="020F0502020204030203" pitchFamily="34" charset="0"/>
              </a:rPr>
              <a:t>Resistor</a:t>
            </a:r>
          </a:p>
          <a:p>
            <a:pPr marL="285750" lvl="0" indent="-285750" algn="l" rtl="0">
              <a:spcBef>
                <a:spcPts val="0"/>
              </a:spcBef>
              <a:spcAft>
                <a:spcPts val="0"/>
              </a:spcAft>
              <a:buClr>
                <a:schemeClr val="bg1"/>
              </a:buClr>
              <a:buFont typeface="Wingdings" panose="05000000000000000000" pitchFamily="2" charset="2"/>
              <a:buChar char="q"/>
            </a:pPr>
            <a:r>
              <a:rPr lang="en-US" sz="1800" dirty="0">
                <a:solidFill>
                  <a:schemeClr val="bg1"/>
                </a:solidFill>
                <a:latin typeface="Lato" panose="020F0502020204030203" pitchFamily="34" charset="0"/>
                <a:ea typeface="Lato" panose="020F0502020204030203" pitchFamily="34" charset="0"/>
                <a:cs typeface="Lato" panose="020F0502020204030203" pitchFamily="34" charset="0"/>
              </a:rPr>
              <a:t>Breadboard</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p21"/>
          <p:cNvSpPr txBox="1">
            <a:spLocks noGrp="1"/>
          </p:cNvSpPr>
          <p:nvPr>
            <p:ph type="title"/>
          </p:nvPr>
        </p:nvSpPr>
        <p:spPr>
          <a:xfrm>
            <a:off x="0" y="-70884"/>
            <a:ext cx="3962399"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800" dirty="0">
                <a:latin typeface="Gill Sans Ultra Bold" panose="020B0A02020104020203" pitchFamily="34" charset="0"/>
              </a:rPr>
              <a:t>CONNECTION</a:t>
            </a:r>
            <a:r>
              <a:rPr lang="en-GB" dirty="0">
                <a:latin typeface="Gill Sans Ultra Bold" panose="020B0A02020104020203" pitchFamily="34" charset="0"/>
              </a:rPr>
              <a:t> </a:t>
            </a:r>
            <a:br>
              <a:rPr lang="en-GB" dirty="0">
                <a:latin typeface="Gill Sans Ultra Bold" panose="020B0A02020104020203" pitchFamily="34" charset="0"/>
              </a:rPr>
            </a:br>
            <a:endParaRPr dirty="0"/>
          </a:p>
          <a:p>
            <a:pPr marL="0" lvl="0" indent="0" algn="l" rtl="0">
              <a:spcBef>
                <a:spcPts val="0"/>
              </a:spcBef>
              <a:spcAft>
                <a:spcPts val="0"/>
              </a:spcAft>
              <a:buNone/>
            </a:pPr>
            <a:endParaRPr dirty="0"/>
          </a:p>
        </p:txBody>
      </p:sp>
      <p:pic>
        <p:nvPicPr>
          <p:cNvPr id="4" name="Picture 3">
            <a:extLst>
              <a:ext uri="{FF2B5EF4-FFF2-40B4-BE49-F238E27FC236}">
                <a16:creationId xmlns:a16="http://schemas.microsoft.com/office/drawing/2014/main" id="{B35FBBDB-C77A-CD34-320F-4191672750E4}"/>
              </a:ext>
            </a:extLst>
          </p:cNvPr>
          <p:cNvPicPr>
            <a:picLocks noChangeAspect="1"/>
          </p:cNvPicPr>
          <p:nvPr/>
        </p:nvPicPr>
        <p:blipFill>
          <a:blip r:embed="rId3"/>
          <a:stretch>
            <a:fillRect/>
          </a:stretch>
        </p:blipFill>
        <p:spPr>
          <a:xfrm>
            <a:off x="0" y="457050"/>
            <a:ext cx="9144000" cy="4771324"/>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2DF16F-AE92-45DC-90BD-28906B464DAE}"/>
              </a:ext>
            </a:extLst>
          </p:cNvPr>
          <p:cNvSpPr>
            <a:spLocks noGrp="1"/>
          </p:cNvSpPr>
          <p:nvPr>
            <p:ph type="title"/>
          </p:nvPr>
        </p:nvSpPr>
        <p:spPr>
          <a:xfrm>
            <a:off x="99237" y="1244159"/>
            <a:ext cx="2533622" cy="914100"/>
          </a:xfrm>
        </p:spPr>
        <p:txBody>
          <a:bodyPr/>
          <a:lstStyle/>
          <a:p>
            <a:br>
              <a:rPr lang="en-GB" sz="2800" dirty="0">
                <a:latin typeface="Gill Sans Ultra Bold" panose="020B0A02020104020203" pitchFamily="34" charset="0"/>
              </a:rPr>
            </a:br>
            <a:r>
              <a:rPr lang="en-GB" sz="2800" dirty="0">
                <a:latin typeface="Gill Sans Ultra Bold" panose="020B0A02020104020203" pitchFamily="34" charset="0"/>
              </a:rPr>
              <a:t>CIRCUIT </a:t>
            </a:r>
            <a:br>
              <a:rPr lang="en-GB" sz="2800" dirty="0">
                <a:latin typeface="Gill Sans Ultra Bold" panose="020B0A02020104020203" pitchFamily="34" charset="0"/>
              </a:rPr>
            </a:br>
            <a:r>
              <a:rPr lang="en-GB" sz="2800" dirty="0">
                <a:latin typeface="Gill Sans Ultra Bold" panose="020B0A02020104020203" pitchFamily="34" charset="0"/>
              </a:rPr>
              <a:t>DIAGRAM</a:t>
            </a:r>
            <a:endParaRPr lang="en-IN" sz="2800" dirty="0"/>
          </a:p>
        </p:txBody>
      </p:sp>
      <p:pic>
        <p:nvPicPr>
          <p:cNvPr id="4" name="Picture 3">
            <a:extLst>
              <a:ext uri="{FF2B5EF4-FFF2-40B4-BE49-F238E27FC236}">
                <a16:creationId xmlns:a16="http://schemas.microsoft.com/office/drawing/2014/main" id="{0A306C15-4469-C06B-3038-0151A03DF1E1}"/>
              </a:ext>
            </a:extLst>
          </p:cNvPr>
          <p:cNvPicPr>
            <a:picLocks noChangeAspect="1"/>
          </p:cNvPicPr>
          <p:nvPr/>
        </p:nvPicPr>
        <p:blipFill>
          <a:blip r:embed="rId2"/>
          <a:stretch>
            <a:fillRect/>
          </a:stretch>
        </p:blipFill>
        <p:spPr>
          <a:xfrm>
            <a:off x="4127814" y="0"/>
            <a:ext cx="5016186" cy="5143500"/>
          </a:xfrm>
          <a:prstGeom prst="rect">
            <a:avLst/>
          </a:prstGeom>
        </p:spPr>
      </p:pic>
    </p:spTree>
    <p:extLst>
      <p:ext uri="{BB962C8B-B14F-4D97-AF65-F5344CB8AC3E}">
        <p14:creationId xmlns:p14="http://schemas.microsoft.com/office/powerpoint/2010/main" val="35177447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64"/>
        <p:cNvGrpSpPr/>
        <p:nvPr/>
      </p:nvGrpSpPr>
      <p:grpSpPr>
        <a:xfrm>
          <a:off x="0" y="0"/>
          <a:ext cx="0" cy="0"/>
          <a:chOff x="0" y="0"/>
          <a:chExt cx="0" cy="0"/>
        </a:xfrm>
      </p:grpSpPr>
      <p:sp>
        <p:nvSpPr>
          <p:cNvPr id="265" name="Google Shape;265;p22"/>
          <p:cNvSpPr txBox="1">
            <a:spLocks noGrp="1"/>
          </p:cNvSpPr>
          <p:nvPr>
            <p:ph type="title"/>
          </p:nvPr>
        </p:nvSpPr>
        <p:spPr>
          <a:xfrm>
            <a:off x="1138478" y="-98488"/>
            <a:ext cx="3798900" cy="57026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800" dirty="0">
                <a:solidFill>
                  <a:schemeClr val="tx1"/>
                </a:solidFill>
                <a:latin typeface="Gill Sans Ultra Bold" panose="020B0A02020104020203" pitchFamily="34" charset="0"/>
              </a:rPr>
              <a:t>PSEUDOCODE</a:t>
            </a:r>
            <a:endParaRPr sz="2800" dirty="0">
              <a:solidFill>
                <a:schemeClr val="tx1"/>
              </a:solidFill>
              <a:latin typeface="Gill Sans Ultra Bold" panose="020B0A02020104020203" pitchFamily="34" charset="0"/>
            </a:endParaRPr>
          </a:p>
        </p:txBody>
      </p:sp>
      <p:sp>
        <p:nvSpPr>
          <p:cNvPr id="266" name="Google Shape;266;p22"/>
          <p:cNvSpPr txBox="1">
            <a:spLocks noGrp="1"/>
          </p:cNvSpPr>
          <p:nvPr>
            <p:ph type="body" idx="1"/>
          </p:nvPr>
        </p:nvSpPr>
        <p:spPr>
          <a:xfrm>
            <a:off x="1297500" y="1972550"/>
            <a:ext cx="3798900" cy="2415900"/>
          </a:xfrm>
          <a:prstGeom prst="rect">
            <a:avLst/>
          </a:prstGeom>
        </p:spPr>
        <p:txBody>
          <a:bodyPr spcFirstLastPara="1" wrap="square" lIns="91425" tIns="91425" rIns="91425" bIns="91425" anchor="t" anchorCtr="0">
            <a:noAutofit/>
          </a:bodyPr>
          <a:lstStyle/>
          <a:p>
            <a:pPr marL="0" lvl="0" indent="0" algn="l" rtl="0">
              <a:spcBef>
                <a:spcPts val="1600"/>
              </a:spcBef>
              <a:spcAft>
                <a:spcPts val="0"/>
              </a:spcAft>
              <a:buNone/>
            </a:pPr>
            <a:endParaRPr dirty="0">
              <a:solidFill>
                <a:srgbClr val="FFFFFF"/>
              </a:solidFill>
            </a:endParaRPr>
          </a:p>
          <a:p>
            <a:pPr marL="0" lvl="0" indent="0" algn="l" rtl="0">
              <a:spcBef>
                <a:spcPts val="1600"/>
              </a:spcBef>
              <a:spcAft>
                <a:spcPts val="1600"/>
              </a:spcAft>
              <a:buNone/>
            </a:pPr>
            <a:endParaRPr dirty="0">
              <a:solidFill>
                <a:srgbClr val="FFFFFF"/>
              </a:solidFill>
            </a:endParaRPr>
          </a:p>
        </p:txBody>
      </p:sp>
      <p:sp>
        <p:nvSpPr>
          <p:cNvPr id="267" name="Google Shape;267;p22"/>
          <p:cNvSpPr/>
          <p:nvPr/>
        </p:nvSpPr>
        <p:spPr>
          <a:xfrm>
            <a:off x="7040600" y="3923575"/>
            <a:ext cx="2106350" cy="1222450"/>
          </a:xfrm>
          <a:custGeom>
            <a:avLst/>
            <a:gdLst/>
            <a:ahLst/>
            <a:cxnLst/>
            <a:rect l="l" t="t" r="r" b="b"/>
            <a:pathLst>
              <a:path w="84254" h="48898" extrusionOk="0">
                <a:moveTo>
                  <a:pt x="0" y="0"/>
                </a:moveTo>
                <a:lnTo>
                  <a:pt x="50319" y="0"/>
                </a:lnTo>
                <a:lnTo>
                  <a:pt x="84254" y="33935"/>
                </a:lnTo>
                <a:lnTo>
                  <a:pt x="84254" y="48898"/>
                </a:lnTo>
                <a:lnTo>
                  <a:pt x="48798" y="48898"/>
                </a:lnTo>
                <a:close/>
              </a:path>
            </a:pathLst>
          </a:custGeom>
          <a:solidFill>
            <a:schemeClr val="accent3"/>
          </a:solidFill>
          <a:ln>
            <a:noFill/>
          </a:ln>
        </p:spPr>
      </p:sp>
      <p:sp>
        <p:nvSpPr>
          <p:cNvPr id="2" name="TextBox 1">
            <a:extLst>
              <a:ext uri="{FF2B5EF4-FFF2-40B4-BE49-F238E27FC236}">
                <a16:creationId xmlns:a16="http://schemas.microsoft.com/office/drawing/2014/main" id="{ED73D71A-A1D6-4EB9-A234-B61F5E17012D}"/>
              </a:ext>
            </a:extLst>
          </p:cNvPr>
          <p:cNvSpPr txBox="1"/>
          <p:nvPr/>
        </p:nvSpPr>
        <p:spPr>
          <a:xfrm>
            <a:off x="1233703" y="349039"/>
            <a:ext cx="7407349" cy="5170646"/>
          </a:xfrm>
          <a:prstGeom prst="rect">
            <a:avLst/>
          </a:prstGeom>
          <a:noFill/>
        </p:spPr>
        <p:txBody>
          <a:bodyPr wrap="square" rtlCol="0">
            <a:spAutoFit/>
          </a:bodyPr>
          <a:lstStyle/>
          <a:p>
            <a:r>
              <a:rPr lang="en-IN" sz="800" b="0" dirty="0">
                <a:solidFill>
                  <a:srgbClr val="0000FF"/>
                </a:solidFill>
                <a:effectLst/>
                <a:latin typeface="Lato" panose="020F0502020204030203" pitchFamily="34" charset="0"/>
                <a:ea typeface="Lato" panose="020F0502020204030203" pitchFamily="34" charset="0"/>
                <a:cs typeface="Lato" panose="020F0502020204030203" pitchFamily="34" charset="0"/>
              </a:rPr>
              <a:t>#define</a:t>
            </a:r>
            <a:r>
              <a:rPr lang="en-IN" sz="800" b="0" dirty="0">
                <a:solidFill>
                  <a:srgbClr val="000000"/>
                </a:solidFill>
                <a:effectLst/>
                <a:latin typeface="Lato" panose="020F0502020204030203" pitchFamily="34" charset="0"/>
                <a:ea typeface="Lato" panose="020F0502020204030203" pitchFamily="34" charset="0"/>
                <a:cs typeface="Lato" panose="020F0502020204030203" pitchFamily="34" charset="0"/>
              </a:rPr>
              <a:t> ECHO_PIN1 </a:t>
            </a:r>
            <a:r>
              <a:rPr lang="en-IN" sz="800" b="0" dirty="0">
                <a:solidFill>
                  <a:srgbClr val="098658"/>
                </a:solidFill>
                <a:effectLst/>
                <a:latin typeface="Lato" panose="020F0502020204030203" pitchFamily="34" charset="0"/>
                <a:ea typeface="Lato" panose="020F0502020204030203" pitchFamily="34" charset="0"/>
                <a:cs typeface="Lato" panose="020F0502020204030203" pitchFamily="34" charset="0"/>
              </a:rPr>
              <a:t>2</a:t>
            </a:r>
            <a:endParaRPr lang="en-IN" sz="800" b="0" dirty="0">
              <a:solidFill>
                <a:srgbClr val="000000"/>
              </a:solidFill>
              <a:effectLst/>
              <a:latin typeface="Lato" panose="020F0502020204030203" pitchFamily="34" charset="0"/>
              <a:ea typeface="Lato" panose="020F0502020204030203" pitchFamily="34" charset="0"/>
              <a:cs typeface="Lato" panose="020F0502020204030203" pitchFamily="34" charset="0"/>
            </a:endParaRPr>
          </a:p>
          <a:p>
            <a:r>
              <a:rPr lang="en-IN" sz="800" b="0" dirty="0">
                <a:solidFill>
                  <a:srgbClr val="0000FF"/>
                </a:solidFill>
                <a:effectLst/>
                <a:latin typeface="Lato" panose="020F0502020204030203" pitchFamily="34" charset="0"/>
                <a:ea typeface="Lato" panose="020F0502020204030203" pitchFamily="34" charset="0"/>
                <a:cs typeface="Lato" panose="020F0502020204030203" pitchFamily="34" charset="0"/>
              </a:rPr>
              <a:t>#define</a:t>
            </a:r>
            <a:r>
              <a:rPr lang="en-IN" sz="800" b="0" dirty="0">
                <a:solidFill>
                  <a:srgbClr val="000000"/>
                </a:solidFill>
                <a:effectLst/>
                <a:latin typeface="Lato" panose="020F0502020204030203" pitchFamily="34" charset="0"/>
                <a:ea typeface="Lato" panose="020F0502020204030203" pitchFamily="34" charset="0"/>
                <a:cs typeface="Lato" panose="020F0502020204030203" pitchFamily="34" charset="0"/>
              </a:rPr>
              <a:t> TRIG_PIN1 </a:t>
            </a:r>
            <a:r>
              <a:rPr lang="en-IN" sz="800" b="0" dirty="0">
                <a:solidFill>
                  <a:srgbClr val="098658"/>
                </a:solidFill>
                <a:effectLst/>
                <a:latin typeface="Lato" panose="020F0502020204030203" pitchFamily="34" charset="0"/>
                <a:ea typeface="Lato" panose="020F0502020204030203" pitchFamily="34" charset="0"/>
                <a:cs typeface="Lato" panose="020F0502020204030203" pitchFamily="34" charset="0"/>
              </a:rPr>
              <a:t>3</a:t>
            </a:r>
            <a:endParaRPr lang="en-IN" sz="800" b="0" dirty="0">
              <a:solidFill>
                <a:srgbClr val="000000"/>
              </a:solidFill>
              <a:effectLst/>
              <a:latin typeface="Lato" panose="020F0502020204030203" pitchFamily="34" charset="0"/>
              <a:ea typeface="Lato" panose="020F0502020204030203" pitchFamily="34" charset="0"/>
              <a:cs typeface="Lato" panose="020F0502020204030203" pitchFamily="34" charset="0"/>
            </a:endParaRPr>
          </a:p>
          <a:p>
            <a:r>
              <a:rPr lang="en-IN" sz="800" b="0" dirty="0">
                <a:solidFill>
                  <a:srgbClr val="0000FF"/>
                </a:solidFill>
                <a:effectLst/>
                <a:latin typeface="Lato" panose="020F0502020204030203" pitchFamily="34" charset="0"/>
                <a:ea typeface="Lato" panose="020F0502020204030203" pitchFamily="34" charset="0"/>
                <a:cs typeface="Lato" panose="020F0502020204030203" pitchFamily="34" charset="0"/>
              </a:rPr>
              <a:t>#define</a:t>
            </a:r>
            <a:r>
              <a:rPr lang="en-IN" sz="800" b="0" dirty="0">
                <a:solidFill>
                  <a:srgbClr val="000000"/>
                </a:solidFill>
                <a:effectLst/>
                <a:latin typeface="Lato" panose="020F0502020204030203" pitchFamily="34" charset="0"/>
                <a:ea typeface="Lato" panose="020F0502020204030203" pitchFamily="34" charset="0"/>
                <a:cs typeface="Lato" panose="020F0502020204030203" pitchFamily="34" charset="0"/>
              </a:rPr>
              <a:t> buzzPin1 </a:t>
            </a:r>
            <a:r>
              <a:rPr lang="en-IN" sz="800" b="0" dirty="0">
                <a:solidFill>
                  <a:srgbClr val="098658"/>
                </a:solidFill>
                <a:effectLst/>
                <a:latin typeface="Lato" panose="020F0502020204030203" pitchFamily="34" charset="0"/>
                <a:ea typeface="Lato" panose="020F0502020204030203" pitchFamily="34" charset="0"/>
                <a:cs typeface="Lato" panose="020F0502020204030203" pitchFamily="34" charset="0"/>
              </a:rPr>
              <a:t>12</a:t>
            </a:r>
            <a:endParaRPr lang="en-IN" sz="800" b="0" dirty="0">
              <a:solidFill>
                <a:srgbClr val="000000"/>
              </a:solidFill>
              <a:effectLst/>
              <a:latin typeface="Lato" panose="020F0502020204030203" pitchFamily="34" charset="0"/>
              <a:ea typeface="Lato" panose="020F0502020204030203" pitchFamily="34" charset="0"/>
              <a:cs typeface="Lato" panose="020F0502020204030203" pitchFamily="34" charset="0"/>
            </a:endParaRPr>
          </a:p>
          <a:p>
            <a:r>
              <a:rPr lang="en-IN" sz="800" b="0" dirty="0">
                <a:solidFill>
                  <a:srgbClr val="0000FF"/>
                </a:solidFill>
                <a:effectLst/>
                <a:latin typeface="Lato" panose="020F0502020204030203" pitchFamily="34" charset="0"/>
                <a:ea typeface="Lato" panose="020F0502020204030203" pitchFamily="34" charset="0"/>
                <a:cs typeface="Lato" panose="020F0502020204030203" pitchFamily="34" charset="0"/>
              </a:rPr>
              <a:t>#define</a:t>
            </a:r>
            <a:r>
              <a:rPr lang="en-IN" sz="800" b="0" dirty="0">
                <a:solidFill>
                  <a:srgbClr val="000000"/>
                </a:solidFill>
                <a:effectLst/>
                <a:latin typeface="Lato" panose="020F0502020204030203" pitchFamily="34" charset="0"/>
                <a:ea typeface="Lato" panose="020F0502020204030203" pitchFamily="34" charset="0"/>
                <a:cs typeface="Lato" panose="020F0502020204030203" pitchFamily="34" charset="0"/>
              </a:rPr>
              <a:t> LED_Pin1 </a:t>
            </a:r>
            <a:r>
              <a:rPr lang="en-IN" sz="800" b="0" dirty="0">
                <a:solidFill>
                  <a:srgbClr val="098658"/>
                </a:solidFill>
                <a:effectLst/>
                <a:latin typeface="Lato" panose="020F0502020204030203" pitchFamily="34" charset="0"/>
                <a:ea typeface="Lato" panose="020F0502020204030203" pitchFamily="34" charset="0"/>
                <a:cs typeface="Lato" panose="020F0502020204030203" pitchFamily="34" charset="0"/>
              </a:rPr>
              <a:t>13</a:t>
            </a:r>
            <a:endParaRPr lang="en-IN" sz="800" b="0" dirty="0">
              <a:solidFill>
                <a:srgbClr val="000000"/>
              </a:solidFill>
              <a:effectLst/>
              <a:latin typeface="Lato" panose="020F0502020204030203" pitchFamily="34" charset="0"/>
              <a:ea typeface="Lato" panose="020F0502020204030203" pitchFamily="34" charset="0"/>
              <a:cs typeface="Lato" panose="020F0502020204030203" pitchFamily="34" charset="0"/>
            </a:endParaRPr>
          </a:p>
          <a:p>
            <a:r>
              <a:rPr lang="en-IN" sz="800" b="0" dirty="0">
                <a:solidFill>
                  <a:srgbClr val="0000FF"/>
                </a:solidFill>
                <a:effectLst/>
                <a:latin typeface="Lato" panose="020F0502020204030203" pitchFamily="34" charset="0"/>
                <a:ea typeface="Lato" panose="020F0502020204030203" pitchFamily="34" charset="0"/>
                <a:cs typeface="Lato" panose="020F0502020204030203" pitchFamily="34" charset="0"/>
              </a:rPr>
              <a:t>#define</a:t>
            </a:r>
            <a:r>
              <a:rPr lang="en-IN" sz="800" b="0" dirty="0">
                <a:solidFill>
                  <a:srgbClr val="000000"/>
                </a:solidFill>
                <a:effectLst/>
                <a:latin typeface="Lato" panose="020F0502020204030203" pitchFamily="34" charset="0"/>
                <a:ea typeface="Lato" panose="020F0502020204030203" pitchFamily="34" charset="0"/>
                <a:cs typeface="Lato" panose="020F0502020204030203" pitchFamily="34" charset="0"/>
              </a:rPr>
              <a:t> ECHO_PIN2 </a:t>
            </a:r>
            <a:r>
              <a:rPr lang="en-IN" sz="800" b="0" dirty="0">
                <a:solidFill>
                  <a:srgbClr val="098658"/>
                </a:solidFill>
                <a:effectLst/>
                <a:latin typeface="Lato" panose="020F0502020204030203" pitchFamily="34" charset="0"/>
                <a:ea typeface="Lato" panose="020F0502020204030203" pitchFamily="34" charset="0"/>
                <a:cs typeface="Lato" panose="020F0502020204030203" pitchFamily="34" charset="0"/>
              </a:rPr>
              <a:t>4</a:t>
            </a:r>
            <a:endParaRPr lang="en-IN" sz="800" b="0" dirty="0">
              <a:solidFill>
                <a:srgbClr val="000000"/>
              </a:solidFill>
              <a:effectLst/>
              <a:latin typeface="Lato" panose="020F0502020204030203" pitchFamily="34" charset="0"/>
              <a:ea typeface="Lato" panose="020F0502020204030203" pitchFamily="34" charset="0"/>
              <a:cs typeface="Lato" panose="020F0502020204030203" pitchFamily="34" charset="0"/>
            </a:endParaRPr>
          </a:p>
          <a:p>
            <a:r>
              <a:rPr lang="en-IN" sz="800" b="0" dirty="0">
                <a:solidFill>
                  <a:srgbClr val="0000FF"/>
                </a:solidFill>
                <a:effectLst/>
                <a:latin typeface="Lato" panose="020F0502020204030203" pitchFamily="34" charset="0"/>
                <a:ea typeface="Lato" panose="020F0502020204030203" pitchFamily="34" charset="0"/>
                <a:cs typeface="Lato" panose="020F0502020204030203" pitchFamily="34" charset="0"/>
              </a:rPr>
              <a:t>#define</a:t>
            </a:r>
            <a:r>
              <a:rPr lang="en-IN" sz="800" b="0" dirty="0">
                <a:solidFill>
                  <a:srgbClr val="000000"/>
                </a:solidFill>
                <a:effectLst/>
                <a:latin typeface="Lato" panose="020F0502020204030203" pitchFamily="34" charset="0"/>
                <a:ea typeface="Lato" panose="020F0502020204030203" pitchFamily="34" charset="0"/>
                <a:cs typeface="Lato" panose="020F0502020204030203" pitchFamily="34" charset="0"/>
              </a:rPr>
              <a:t> TRIG_PIN2 </a:t>
            </a:r>
            <a:r>
              <a:rPr lang="en-IN" sz="800" b="0" dirty="0">
                <a:solidFill>
                  <a:srgbClr val="098658"/>
                </a:solidFill>
                <a:effectLst/>
                <a:latin typeface="Lato" panose="020F0502020204030203" pitchFamily="34" charset="0"/>
                <a:ea typeface="Lato" panose="020F0502020204030203" pitchFamily="34" charset="0"/>
                <a:cs typeface="Lato" panose="020F0502020204030203" pitchFamily="34" charset="0"/>
              </a:rPr>
              <a:t>5</a:t>
            </a:r>
            <a:endParaRPr lang="en-IN" sz="800" b="0" dirty="0">
              <a:solidFill>
                <a:srgbClr val="000000"/>
              </a:solidFill>
              <a:effectLst/>
              <a:latin typeface="Lato" panose="020F0502020204030203" pitchFamily="34" charset="0"/>
              <a:ea typeface="Lato" panose="020F0502020204030203" pitchFamily="34" charset="0"/>
              <a:cs typeface="Lato" panose="020F0502020204030203" pitchFamily="34" charset="0"/>
            </a:endParaRPr>
          </a:p>
          <a:p>
            <a:r>
              <a:rPr lang="en-IN" sz="800" b="0" dirty="0">
                <a:solidFill>
                  <a:srgbClr val="0000FF"/>
                </a:solidFill>
                <a:effectLst/>
                <a:latin typeface="Lato" panose="020F0502020204030203" pitchFamily="34" charset="0"/>
                <a:ea typeface="Lato" panose="020F0502020204030203" pitchFamily="34" charset="0"/>
                <a:cs typeface="Lato" panose="020F0502020204030203" pitchFamily="34" charset="0"/>
              </a:rPr>
              <a:t>#define</a:t>
            </a:r>
            <a:r>
              <a:rPr lang="en-IN" sz="800" b="0" dirty="0">
                <a:solidFill>
                  <a:srgbClr val="000000"/>
                </a:solidFill>
                <a:effectLst/>
                <a:latin typeface="Lato" panose="020F0502020204030203" pitchFamily="34" charset="0"/>
                <a:ea typeface="Lato" panose="020F0502020204030203" pitchFamily="34" charset="0"/>
                <a:cs typeface="Lato" panose="020F0502020204030203" pitchFamily="34" charset="0"/>
              </a:rPr>
              <a:t> buzzPin2 </a:t>
            </a:r>
            <a:r>
              <a:rPr lang="en-IN" sz="800" b="0" dirty="0">
                <a:solidFill>
                  <a:srgbClr val="098658"/>
                </a:solidFill>
                <a:effectLst/>
                <a:latin typeface="Lato" panose="020F0502020204030203" pitchFamily="34" charset="0"/>
                <a:ea typeface="Lato" panose="020F0502020204030203" pitchFamily="34" charset="0"/>
                <a:cs typeface="Lato" panose="020F0502020204030203" pitchFamily="34" charset="0"/>
              </a:rPr>
              <a:t>10</a:t>
            </a:r>
            <a:endParaRPr lang="en-IN" sz="800" b="0" dirty="0">
              <a:solidFill>
                <a:srgbClr val="000000"/>
              </a:solidFill>
              <a:effectLst/>
              <a:latin typeface="Lato" panose="020F0502020204030203" pitchFamily="34" charset="0"/>
              <a:ea typeface="Lato" panose="020F0502020204030203" pitchFamily="34" charset="0"/>
              <a:cs typeface="Lato" panose="020F0502020204030203" pitchFamily="34" charset="0"/>
            </a:endParaRPr>
          </a:p>
          <a:p>
            <a:r>
              <a:rPr lang="en-IN" sz="800" b="0" dirty="0">
                <a:solidFill>
                  <a:srgbClr val="0000FF"/>
                </a:solidFill>
                <a:effectLst/>
                <a:latin typeface="Lato" panose="020F0502020204030203" pitchFamily="34" charset="0"/>
                <a:ea typeface="Lato" panose="020F0502020204030203" pitchFamily="34" charset="0"/>
                <a:cs typeface="Lato" panose="020F0502020204030203" pitchFamily="34" charset="0"/>
              </a:rPr>
              <a:t>#define</a:t>
            </a:r>
            <a:r>
              <a:rPr lang="en-IN" sz="800" b="0" dirty="0">
                <a:solidFill>
                  <a:srgbClr val="000000"/>
                </a:solidFill>
                <a:effectLst/>
                <a:latin typeface="Lato" panose="020F0502020204030203" pitchFamily="34" charset="0"/>
                <a:ea typeface="Lato" panose="020F0502020204030203" pitchFamily="34" charset="0"/>
                <a:cs typeface="Lato" panose="020F0502020204030203" pitchFamily="34" charset="0"/>
              </a:rPr>
              <a:t> LED_Pin2 </a:t>
            </a:r>
            <a:r>
              <a:rPr lang="en-IN" sz="800" b="0" dirty="0">
                <a:solidFill>
                  <a:srgbClr val="098658"/>
                </a:solidFill>
                <a:effectLst/>
                <a:latin typeface="Lato" panose="020F0502020204030203" pitchFamily="34" charset="0"/>
                <a:ea typeface="Lato" panose="020F0502020204030203" pitchFamily="34" charset="0"/>
                <a:cs typeface="Lato" panose="020F0502020204030203" pitchFamily="34" charset="0"/>
              </a:rPr>
              <a:t>11</a:t>
            </a:r>
            <a:endParaRPr lang="en-IN" sz="800" b="0" dirty="0">
              <a:solidFill>
                <a:srgbClr val="000000"/>
              </a:solidFill>
              <a:effectLst/>
              <a:latin typeface="Lato" panose="020F0502020204030203" pitchFamily="34" charset="0"/>
              <a:ea typeface="Lato" panose="020F0502020204030203" pitchFamily="34" charset="0"/>
              <a:cs typeface="Lato" panose="020F0502020204030203" pitchFamily="34" charset="0"/>
            </a:endParaRPr>
          </a:p>
          <a:p>
            <a:br>
              <a:rPr lang="en-IN" sz="800" b="0" dirty="0">
                <a:solidFill>
                  <a:srgbClr val="000000"/>
                </a:solidFill>
                <a:effectLst/>
                <a:latin typeface="Lato" panose="020F0502020204030203" pitchFamily="34" charset="0"/>
                <a:ea typeface="Lato" panose="020F0502020204030203" pitchFamily="34" charset="0"/>
                <a:cs typeface="Lato" panose="020F0502020204030203" pitchFamily="34" charset="0"/>
              </a:rPr>
            </a:br>
            <a:r>
              <a:rPr lang="en-IN" sz="800" b="0" dirty="0">
                <a:solidFill>
                  <a:srgbClr val="0000FF"/>
                </a:solidFill>
                <a:effectLst/>
                <a:latin typeface="Lato" panose="020F0502020204030203" pitchFamily="34" charset="0"/>
                <a:ea typeface="Lato" panose="020F0502020204030203" pitchFamily="34" charset="0"/>
                <a:cs typeface="Lato" panose="020F0502020204030203" pitchFamily="34" charset="0"/>
              </a:rPr>
              <a:t>void</a:t>
            </a:r>
            <a:r>
              <a:rPr lang="en-IN" sz="800" b="0" dirty="0">
                <a:solidFill>
                  <a:srgbClr val="000000"/>
                </a:solidFill>
                <a:effectLst/>
                <a:latin typeface="Lato" panose="020F0502020204030203" pitchFamily="34" charset="0"/>
                <a:ea typeface="Lato" panose="020F0502020204030203" pitchFamily="34" charset="0"/>
                <a:cs typeface="Lato" panose="020F0502020204030203" pitchFamily="34" charset="0"/>
              </a:rPr>
              <a:t> </a:t>
            </a:r>
            <a:r>
              <a:rPr lang="en-IN" sz="800" b="0" dirty="0">
                <a:solidFill>
                  <a:srgbClr val="5E6D03"/>
                </a:solidFill>
                <a:effectLst/>
                <a:latin typeface="Lato" panose="020F0502020204030203" pitchFamily="34" charset="0"/>
                <a:ea typeface="Lato" panose="020F0502020204030203" pitchFamily="34" charset="0"/>
                <a:cs typeface="Lato" panose="020F0502020204030203" pitchFamily="34" charset="0"/>
              </a:rPr>
              <a:t>setup</a:t>
            </a:r>
            <a:r>
              <a:rPr lang="en-IN" sz="800" b="0" dirty="0">
                <a:solidFill>
                  <a:srgbClr val="000000"/>
                </a:solidFill>
                <a:effectLst/>
                <a:latin typeface="Lato" panose="020F0502020204030203" pitchFamily="34" charset="0"/>
                <a:ea typeface="Lato" panose="020F0502020204030203" pitchFamily="34" charset="0"/>
                <a:cs typeface="Lato" panose="020F0502020204030203" pitchFamily="34" charset="0"/>
              </a:rPr>
              <a:t>() {</a:t>
            </a:r>
          </a:p>
          <a:p>
            <a:r>
              <a:rPr lang="en-IN" sz="800" b="0" dirty="0">
                <a:solidFill>
                  <a:srgbClr val="000000"/>
                </a:solidFill>
                <a:effectLst/>
                <a:latin typeface="Lato" panose="020F0502020204030203" pitchFamily="34" charset="0"/>
                <a:ea typeface="Lato" panose="020F0502020204030203" pitchFamily="34" charset="0"/>
                <a:cs typeface="Lato" panose="020F0502020204030203" pitchFamily="34" charset="0"/>
              </a:rPr>
              <a:t>  </a:t>
            </a:r>
            <a:r>
              <a:rPr lang="en-IN" sz="800" b="1" dirty="0" err="1">
                <a:solidFill>
                  <a:srgbClr val="E97366"/>
                </a:solidFill>
                <a:effectLst/>
                <a:latin typeface="Lato" panose="020F0502020204030203" pitchFamily="34" charset="0"/>
                <a:ea typeface="Lato" panose="020F0502020204030203" pitchFamily="34" charset="0"/>
                <a:cs typeface="Lato" panose="020F0502020204030203" pitchFamily="34" charset="0"/>
              </a:rPr>
              <a:t>Serial</a:t>
            </a:r>
            <a:r>
              <a:rPr lang="en-IN" sz="800" b="0" dirty="0" err="1">
                <a:solidFill>
                  <a:srgbClr val="000000"/>
                </a:solidFill>
                <a:effectLst/>
                <a:latin typeface="Lato" panose="020F0502020204030203" pitchFamily="34" charset="0"/>
                <a:ea typeface="Lato" panose="020F0502020204030203" pitchFamily="34" charset="0"/>
                <a:cs typeface="Lato" panose="020F0502020204030203" pitchFamily="34" charset="0"/>
              </a:rPr>
              <a:t>.</a:t>
            </a:r>
            <a:r>
              <a:rPr lang="en-IN" sz="800" b="0" dirty="0" err="1">
                <a:solidFill>
                  <a:srgbClr val="E97366"/>
                </a:solidFill>
                <a:effectLst/>
                <a:latin typeface="Lato" panose="020F0502020204030203" pitchFamily="34" charset="0"/>
                <a:ea typeface="Lato" panose="020F0502020204030203" pitchFamily="34" charset="0"/>
                <a:cs typeface="Lato" panose="020F0502020204030203" pitchFamily="34" charset="0"/>
              </a:rPr>
              <a:t>begin</a:t>
            </a:r>
            <a:r>
              <a:rPr lang="en-IN" sz="800" b="0" dirty="0">
                <a:solidFill>
                  <a:srgbClr val="000000"/>
                </a:solidFill>
                <a:effectLst/>
                <a:latin typeface="Lato" panose="020F0502020204030203" pitchFamily="34" charset="0"/>
                <a:ea typeface="Lato" panose="020F0502020204030203" pitchFamily="34" charset="0"/>
                <a:cs typeface="Lato" panose="020F0502020204030203" pitchFamily="34" charset="0"/>
              </a:rPr>
              <a:t>(</a:t>
            </a:r>
            <a:r>
              <a:rPr lang="en-IN" sz="800" b="0" dirty="0">
                <a:solidFill>
                  <a:srgbClr val="098658"/>
                </a:solidFill>
                <a:effectLst/>
                <a:latin typeface="Lato" panose="020F0502020204030203" pitchFamily="34" charset="0"/>
                <a:ea typeface="Lato" panose="020F0502020204030203" pitchFamily="34" charset="0"/>
                <a:cs typeface="Lato" panose="020F0502020204030203" pitchFamily="34" charset="0"/>
              </a:rPr>
              <a:t>9600</a:t>
            </a:r>
            <a:r>
              <a:rPr lang="en-IN" sz="800" b="0" dirty="0">
                <a:solidFill>
                  <a:srgbClr val="000000"/>
                </a:solidFill>
                <a:effectLst/>
                <a:latin typeface="Lato" panose="020F0502020204030203" pitchFamily="34" charset="0"/>
                <a:ea typeface="Lato" panose="020F0502020204030203" pitchFamily="34" charset="0"/>
                <a:cs typeface="Lato" panose="020F0502020204030203" pitchFamily="34" charset="0"/>
              </a:rPr>
              <a:t>);</a:t>
            </a:r>
          </a:p>
          <a:p>
            <a:r>
              <a:rPr lang="en-IN" sz="800" b="0" dirty="0">
                <a:solidFill>
                  <a:srgbClr val="000000"/>
                </a:solidFill>
                <a:effectLst/>
                <a:latin typeface="Lato" panose="020F0502020204030203" pitchFamily="34" charset="0"/>
                <a:ea typeface="Lato" panose="020F0502020204030203" pitchFamily="34" charset="0"/>
                <a:cs typeface="Lato" panose="020F0502020204030203" pitchFamily="34" charset="0"/>
              </a:rPr>
              <a:t>  </a:t>
            </a:r>
            <a:r>
              <a:rPr lang="en-IN" sz="800" b="0" dirty="0" err="1">
                <a:solidFill>
                  <a:srgbClr val="E97366"/>
                </a:solidFill>
                <a:effectLst/>
                <a:latin typeface="Lato" panose="020F0502020204030203" pitchFamily="34" charset="0"/>
                <a:ea typeface="Lato" panose="020F0502020204030203" pitchFamily="34" charset="0"/>
                <a:cs typeface="Lato" panose="020F0502020204030203" pitchFamily="34" charset="0"/>
              </a:rPr>
              <a:t>pinMode</a:t>
            </a:r>
            <a:r>
              <a:rPr lang="en-IN" sz="800" b="0" dirty="0">
                <a:solidFill>
                  <a:srgbClr val="000000"/>
                </a:solidFill>
                <a:effectLst/>
                <a:latin typeface="Lato" panose="020F0502020204030203" pitchFamily="34" charset="0"/>
                <a:ea typeface="Lato" panose="020F0502020204030203" pitchFamily="34" charset="0"/>
                <a:cs typeface="Lato" panose="020F0502020204030203" pitchFamily="34" charset="0"/>
              </a:rPr>
              <a:t>(LED_Pin1, </a:t>
            </a:r>
            <a:r>
              <a:rPr lang="en-IN" sz="800" b="0" dirty="0">
                <a:solidFill>
                  <a:srgbClr val="00979C"/>
                </a:solidFill>
                <a:effectLst/>
                <a:latin typeface="Lato" panose="020F0502020204030203" pitchFamily="34" charset="0"/>
                <a:ea typeface="Lato" panose="020F0502020204030203" pitchFamily="34" charset="0"/>
                <a:cs typeface="Lato" panose="020F0502020204030203" pitchFamily="34" charset="0"/>
              </a:rPr>
              <a:t>OUTPUT</a:t>
            </a:r>
            <a:r>
              <a:rPr lang="en-IN" sz="800" b="0" dirty="0">
                <a:solidFill>
                  <a:srgbClr val="000000"/>
                </a:solidFill>
                <a:effectLst/>
                <a:latin typeface="Lato" panose="020F0502020204030203" pitchFamily="34" charset="0"/>
                <a:ea typeface="Lato" panose="020F0502020204030203" pitchFamily="34" charset="0"/>
                <a:cs typeface="Lato" panose="020F0502020204030203" pitchFamily="34" charset="0"/>
              </a:rPr>
              <a:t>);</a:t>
            </a:r>
          </a:p>
          <a:p>
            <a:r>
              <a:rPr lang="en-IN" sz="800" b="0" dirty="0">
                <a:solidFill>
                  <a:srgbClr val="000000"/>
                </a:solidFill>
                <a:effectLst/>
                <a:latin typeface="Lato" panose="020F0502020204030203" pitchFamily="34" charset="0"/>
                <a:ea typeface="Lato" panose="020F0502020204030203" pitchFamily="34" charset="0"/>
                <a:cs typeface="Lato" panose="020F0502020204030203" pitchFamily="34" charset="0"/>
              </a:rPr>
              <a:t>  </a:t>
            </a:r>
            <a:r>
              <a:rPr lang="en-IN" sz="800" b="0" dirty="0" err="1">
                <a:solidFill>
                  <a:srgbClr val="E97366"/>
                </a:solidFill>
                <a:effectLst/>
                <a:latin typeface="Lato" panose="020F0502020204030203" pitchFamily="34" charset="0"/>
                <a:ea typeface="Lato" panose="020F0502020204030203" pitchFamily="34" charset="0"/>
                <a:cs typeface="Lato" panose="020F0502020204030203" pitchFamily="34" charset="0"/>
              </a:rPr>
              <a:t>pinMode</a:t>
            </a:r>
            <a:r>
              <a:rPr lang="en-IN" sz="800" b="0" dirty="0">
                <a:solidFill>
                  <a:srgbClr val="000000"/>
                </a:solidFill>
                <a:effectLst/>
                <a:latin typeface="Lato" panose="020F0502020204030203" pitchFamily="34" charset="0"/>
                <a:ea typeface="Lato" panose="020F0502020204030203" pitchFamily="34" charset="0"/>
                <a:cs typeface="Lato" panose="020F0502020204030203" pitchFamily="34" charset="0"/>
              </a:rPr>
              <a:t>(TRIG_PIN1, </a:t>
            </a:r>
            <a:r>
              <a:rPr lang="en-IN" sz="800" b="0" dirty="0">
                <a:solidFill>
                  <a:srgbClr val="00979C"/>
                </a:solidFill>
                <a:effectLst/>
                <a:latin typeface="Lato" panose="020F0502020204030203" pitchFamily="34" charset="0"/>
                <a:ea typeface="Lato" panose="020F0502020204030203" pitchFamily="34" charset="0"/>
                <a:cs typeface="Lato" panose="020F0502020204030203" pitchFamily="34" charset="0"/>
              </a:rPr>
              <a:t>OUTPUT</a:t>
            </a:r>
            <a:r>
              <a:rPr lang="en-IN" sz="800" b="0" dirty="0">
                <a:solidFill>
                  <a:srgbClr val="000000"/>
                </a:solidFill>
                <a:effectLst/>
                <a:latin typeface="Lato" panose="020F0502020204030203" pitchFamily="34" charset="0"/>
                <a:ea typeface="Lato" panose="020F0502020204030203" pitchFamily="34" charset="0"/>
                <a:cs typeface="Lato" panose="020F0502020204030203" pitchFamily="34" charset="0"/>
              </a:rPr>
              <a:t>);</a:t>
            </a:r>
          </a:p>
          <a:p>
            <a:r>
              <a:rPr lang="en-IN" sz="800" b="0" dirty="0">
                <a:solidFill>
                  <a:srgbClr val="000000"/>
                </a:solidFill>
                <a:effectLst/>
                <a:latin typeface="Lato" panose="020F0502020204030203" pitchFamily="34" charset="0"/>
                <a:ea typeface="Lato" panose="020F0502020204030203" pitchFamily="34" charset="0"/>
                <a:cs typeface="Lato" panose="020F0502020204030203" pitchFamily="34" charset="0"/>
              </a:rPr>
              <a:t>  </a:t>
            </a:r>
            <a:r>
              <a:rPr lang="en-IN" sz="800" b="0" dirty="0" err="1">
                <a:solidFill>
                  <a:srgbClr val="E97366"/>
                </a:solidFill>
                <a:effectLst/>
                <a:latin typeface="Lato" panose="020F0502020204030203" pitchFamily="34" charset="0"/>
                <a:ea typeface="Lato" panose="020F0502020204030203" pitchFamily="34" charset="0"/>
                <a:cs typeface="Lato" panose="020F0502020204030203" pitchFamily="34" charset="0"/>
              </a:rPr>
              <a:t>pinMode</a:t>
            </a:r>
            <a:r>
              <a:rPr lang="en-IN" sz="800" b="0" dirty="0">
                <a:solidFill>
                  <a:srgbClr val="000000"/>
                </a:solidFill>
                <a:effectLst/>
                <a:latin typeface="Lato" panose="020F0502020204030203" pitchFamily="34" charset="0"/>
                <a:ea typeface="Lato" panose="020F0502020204030203" pitchFamily="34" charset="0"/>
                <a:cs typeface="Lato" panose="020F0502020204030203" pitchFamily="34" charset="0"/>
              </a:rPr>
              <a:t>(ECHO_PIN1, </a:t>
            </a:r>
            <a:r>
              <a:rPr lang="en-IN" sz="800" b="0" dirty="0">
                <a:solidFill>
                  <a:srgbClr val="00979C"/>
                </a:solidFill>
                <a:effectLst/>
                <a:latin typeface="Lato" panose="020F0502020204030203" pitchFamily="34" charset="0"/>
                <a:ea typeface="Lato" panose="020F0502020204030203" pitchFamily="34" charset="0"/>
                <a:cs typeface="Lato" panose="020F0502020204030203" pitchFamily="34" charset="0"/>
              </a:rPr>
              <a:t>INPUT</a:t>
            </a:r>
            <a:r>
              <a:rPr lang="en-IN" sz="800" b="0" dirty="0">
                <a:solidFill>
                  <a:srgbClr val="000000"/>
                </a:solidFill>
                <a:effectLst/>
                <a:latin typeface="Lato" panose="020F0502020204030203" pitchFamily="34" charset="0"/>
                <a:ea typeface="Lato" panose="020F0502020204030203" pitchFamily="34" charset="0"/>
                <a:cs typeface="Lato" panose="020F0502020204030203" pitchFamily="34" charset="0"/>
              </a:rPr>
              <a:t>);</a:t>
            </a:r>
          </a:p>
          <a:p>
            <a:r>
              <a:rPr lang="en-IN" sz="800" b="0" dirty="0">
                <a:solidFill>
                  <a:srgbClr val="000000"/>
                </a:solidFill>
                <a:effectLst/>
                <a:latin typeface="Lato" panose="020F0502020204030203" pitchFamily="34" charset="0"/>
                <a:ea typeface="Lato" panose="020F0502020204030203" pitchFamily="34" charset="0"/>
                <a:cs typeface="Lato" panose="020F0502020204030203" pitchFamily="34" charset="0"/>
              </a:rPr>
              <a:t>  </a:t>
            </a:r>
            <a:r>
              <a:rPr lang="en-IN" sz="800" b="0" dirty="0" err="1">
                <a:solidFill>
                  <a:srgbClr val="E97366"/>
                </a:solidFill>
                <a:effectLst/>
                <a:latin typeface="Lato" panose="020F0502020204030203" pitchFamily="34" charset="0"/>
                <a:ea typeface="Lato" panose="020F0502020204030203" pitchFamily="34" charset="0"/>
                <a:cs typeface="Lato" panose="020F0502020204030203" pitchFamily="34" charset="0"/>
              </a:rPr>
              <a:t>pinMode</a:t>
            </a:r>
            <a:r>
              <a:rPr lang="en-IN" sz="800" b="0" dirty="0">
                <a:solidFill>
                  <a:srgbClr val="000000"/>
                </a:solidFill>
                <a:effectLst/>
                <a:latin typeface="Lato" panose="020F0502020204030203" pitchFamily="34" charset="0"/>
                <a:ea typeface="Lato" panose="020F0502020204030203" pitchFamily="34" charset="0"/>
                <a:cs typeface="Lato" panose="020F0502020204030203" pitchFamily="34" charset="0"/>
              </a:rPr>
              <a:t>(buzzPin1, </a:t>
            </a:r>
            <a:r>
              <a:rPr lang="en-IN" sz="800" b="0" dirty="0">
                <a:solidFill>
                  <a:srgbClr val="00979C"/>
                </a:solidFill>
                <a:effectLst/>
                <a:latin typeface="Lato" panose="020F0502020204030203" pitchFamily="34" charset="0"/>
                <a:ea typeface="Lato" panose="020F0502020204030203" pitchFamily="34" charset="0"/>
                <a:cs typeface="Lato" panose="020F0502020204030203" pitchFamily="34" charset="0"/>
              </a:rPr>
              <a:t>OUTPUT</a:t>
            </a:r>
            <a:r>
              <a:rPr lang="en-IN" sz="800" b="0" dirty="0">
                <a:solidFill>
                  <a:srgbClr val="000000"/>
                </a:solidFill>
                <a:effectLst/>
                <a:latin typeface="Lato" panose="020F0502020204030203" pitchFamily="34" charset="0"/>
                <a:ea typeface="Lato" panose="020F0502020204030203" pitchFamily="34" charset="0"/>
                <a:cs typeface="Lato" panose="020F0502020204030203" pitchFamily="34" charset="0"/>
              </a:rPr>
              <a:t>);</a:t>
            </a:r>
          </a:p>
          <a:p>
            <a:r>
              <a:rPr lang="en-IN" sz="800" b="0" dirty="0">
                <a:solidFill>
                  <a:srgbClr val="000000"/>
                </a:solidFill>
                <a:effectLst/>
                <a:latin typeface="Lato" panose="020F0502020204030203" pitchFamily="34" charset="0"/>
                <a:ea typeface="Lato" panose="020F0502020204030203" pitchFamily="34" charset="0"/>
                <a:cs typeface="Lato" panose="020F0502020204030203" pitchFamily="34" charset="0"/>
              </a:rPr>
              <a:t>  </a:t>
            </a:r>
            <a:r>
              <a:rPr lang="en-IN" sz="800" b="0" dirty="0" err="1">
                <a:solidFill>
                  <a:srgbClr val="E97366"/>
                </a:solidFill>
                <a:effectLst/>
                <a:latin typeface="Lato" panose="020F0502020204030203" pitchFamily="34" charset="0"/>
                <a:ea typeface="Lato" panose="020F0502020204030203" pitchFamily="34" charset="0"/>
                <a:cs typeface="Lato" panose="020F0502020204030203" pitchFamily="34" charset="0"/>
              </a:rPr>
              <a:t>pinMode</a:t>
            </a:r>
            <a:r>
              <a:rPr lang="en-IN" sz="800" b="0" dirty="0">
                <a:solidFill>
                  <a:srgbClr val="000000"/>
                </a:solidFill>
                <a:effectLst/>
                <a:latin typeface="Lato" panose="020F0502020204030203" pitchFamily="34" charset="0"/>
                <a:ea typeface="Lato" panose="020F0502020204030203" pitchFamily="34" charset="0"/>
                <a:cs typeface="Lato" panose="020F0502020204030203" pitchFamily="34" charset="0"/>
              </a:rPr>
              <a:t>(LED_Pin2, </a:t>
            </a:r>
            <a:r>
              <a:rPr lang="en-IN" sz="800" b="0" dirty="0">
                <a:solidFill>
                  <a:srgbClr val="00979C"/>
                </a:solidFill>
                <a:effectLst/>
                <a:latin typeface="Lato" panose="020F0502020204030203" pitchFamily="34" charset="0"/>
                <a:ea typeface="Lato" panose="020F0502020204030203" pitchFamily="34" charset="0"/>
                <a:cs typeface="Lato" panose="020F0502020204030203" pitchFamily="34" charset="0"/>
              </a:rPr>
              <a:t>OUTPUT</a:t>
            </a:r>
            <a:r>
              <a:rPr lang="en-IN" sz="800" b="0" dirty="0">
                <a:solidFill>
                  <a:srgbClr val="000000"/>
                </a:solidFill>
                <a:effectLst/>
                <a:latin typeface="Lato" panose="020F0502020204030203" pitchFamily="34" charset="0"/>
                <a:ea typeface="Lato" panose="020F0502020204030203" pitchFamily="34" charset="0"/>
                <a:cs typeface="Lato" panose="020F0502020204030203" pitchFamily="34" charset="0"/>
              </a:rPr>
              <a:t>);</a:t>
            </a:r>
          </a:p>
          <a:p>
            <a:r>
              <a:rPr lang="en-IN" sz="800" b="0" dirty="0">
                <a:solidFill>
                  <a:srgbClr val="000000"/>
                </a:solidFill>
                <a:effectLst/>
                <a:latin typeface="Lato" panose="020F0502020204030203" pitchFamily="34" charset="0"/>
                <a:ea typeface="Lato" panose="020F0502020204030203" pitchFamily="34" charset="0"/>
                <a:cs typeface="Lato" panose="020F0502020204030203" pitchFamily="34" charset="0"/>
              </a:rPr>
              <a:t>  </a:t>
            </a:r>
            <a:r>
              <a:rPr lang="en-IN" sz="800" b="0" dirty="0" err="1">
                <a:solidFill>
                  <a:srgbClr val="E97366"/>
                </a:solidFill>
                <a:effectLst/>
                <a:latin typeface="Lato" panose="020F0502020204030203" pitchFamily="34" charset="0"/>
                <a:ea typeface="Lato" panose="020F0502020204030203" pitchFamily="34" charset="0"/>
                <a:cs typeface="Lato" panose="020F0502020204030203" pitchFamily="34" charset="0"/>
              </a:rPr>
              <a:t>pinMode</a:t>
            </a:r>
            <a:r>
              <a:rPr lang="en-IN" sz="800" b="0" dirty="0">
                <a:solidFill>
                  <a:srgbClr val="000000"/>
                </a:solidFill>
                <a:effectLst/>
                <a:latin typeface="Lato" panose="020F0502020204030203" pitchFamily="34" charset="0"/>
                <a:ea typeface="Lato" panose="020F0502020204030203" pitchFamily="34" charset="0"/>
                <a:cs typeface="Lato" panose="020F0502020204030203" pitchFamily="34" charset="0"/>
              </a:rPr>
              <a:t>(TRIG_PIN2, </a:t>
            </a:r>
            <a:r>
              <a:rPr lang="en-IN" sz="800" b="0" dirty="0">
                <a:solidFill>
                  <a:srgbClr val="00979C"/>
                </a:solidFill>
                <a:effectLst/>
                <a:latin typeface="Lato" panose="020F0502020204030203" pitchFamily="34" charset="0"/>
                <a:ea typeface="Lato" panose="020F0502020204030203" pitchFamily="34" charset="0"/>
                <a:cs typeface="Lato" panose="020F0502020204030203" pitchFamily="34" charset="0"/>
              </a:rPr>
              <a:t>OUTPUT</a:t>
            </a:r>
            <a:r>
              <a:rPr lang="en-IN" sz="800" b="0" dirty="0">
                <a:solidFill>
                  <a:srgbClr val="000000"/>
                </a:solidFill>
                <a:effectLst/>
                <a:latin typeface="Lato" panose="020F0502020204030203" pitchFamily="34" charset="0"/>
                <a:ea typeface="Lato" panose="020F0502020204030203" pitchFamily="34" charset="0"/>
                <a:cs typeface="Lato" panose="020F0502020204030203" pitchFamily="34" charset="0"/>
              </a:rPr>
              <a:t>);</a:t>
            </a:r>
          </a:p>
          <a:p>
            <a:r>
              <a:rPr lang="en-IN" sz="800" b="0" dirty="0">
                <a:solidFill>
                  <a:srgbClr val="000000"/>
                </a:solidFill>
                <a:effectLst/>
                <a:latin typeface="Lato" panose="020F0502020204030203" pitchFamily="34" charset="0"/>
                <a:ea typeface="Lato" panose="020F0502020204030203" pitchFamily="34" charset="0"/>
                <a:cs typeface="Lato" panose="020F0502020204030203" pitchFamily="34" charset="0"/>
              </a:rPr>
              <a:t>  </a:t>
            </a:r>
            <a:r>
              <a:rPr lang="en-IN" sz="800" b="0" dirty="0" err="1">
                <a:solidFill>
                  <a:srgbClr val="E97366"/>
                </a:solidFill>
                <a:effectLst/>
                <a:latin typeface="Lato" panose="020F0502020204030203" pitchFamily="34" charset="0"/>
                <a:ea typeface="Lato" panose="020F0502020204030203" pitchFamily="34" charset="0"/>
                <a:cs typeface="Lato" panose="020F0502020204030203" pitchFamily="34" charset="0"/>
              </a:rPr>
              <a:t>pinMode</a:t>
            </a:r>
            <a:r>
              <a:rPr lang="en-IN" sz="800" b="0" dirty="0">
                <a:solidFill>
                  <a:srgbClr val="000000"/>
                </a:solidFill>
                <a:effectLst/>
                <a:latin typeface="Lato" panose="020F0502020204030203" pitchFamily="34" charset="0"/>
                <a:ea typeface="Lato" panose="020F0502020204030203" pitchFamily="34" charset="0"/>
                <a:cs typeface="Lato" panose="020F0502020204030203" pitchFamily="34" charset="0"/>
              </a:rPr>
              <a:t>(ECHO_PIN2, </a:t>
            </a:r>
            <a:r>
              <a:rPr lang="en-IN" sz="800" b="0" dirty="0">
                <a:solidFill>
                  <a:srgbClr val="00979C"/>
                </a:solidFill>
                <a:effectLst/>
                <a:latin typeface="Lato" panose="020F0502020204030203" pitchFamily="34" charset="0"/>
                <a:ea typeface="Lato" panose="020F0502020204030203" pitchFamily="34" charset="0"/>
                <a:cs typeface="Lato" panose="020F0502020204030203" pitchFamily="34" charset="0"/>
              </a:rPr>
              <a:t>INPUT</a:t>
            </a:r>
            <a:r>
              <a:rPr lang="en-IN" sz="800" b="0" dirty="0">
                <a:solidFill>
                  <a:srgbClr val="000000"/>
                </a:solidFill>
                <a:effectLst/>
                <a:latin typeface="Lato" panose="020F0502020204030203" pitchFamily="34" charset="0"/>
                <a:ea typeface="Lato" panose="020F0502020204030203" pitchFamily="34" charset="0"/>
                <a:cs typeface="Lato" panose="020F0502020204030203" pitchFamily="34" charset="0"/>
              </a:rPr>
              <a:t>);</a:t>
            </a:r>
          </a:p>
          <a:p>
            <a:r>
              <a:rPr lang="en-IN" sz="800" b="0" dirty="0">
                <a:solidFill>
                  <a:srgbClr val="000000"/>
                </a:solidFill>
                <a:effectLst/>
                <a:latin typeface="Lato" panose="020F0502020204030203" pitchFamily="34" charset="0"/>
                <a:ea typeface="Lato" panose="020F0502020204030203" pitchFamily="34" charset="0"/>
                <a:cs typeface="Lato" panose="020F0502020204030203" pitchFamily="34" charset="0"/>
              </a:rPr>
              <a:t>  </a:t>
            </a:r>
            <a:r>
              <a:rPr lang="en-IN" sz="800" b="0" dirty="0" err="1">
                <a:solidFill>
                  <a:srgbClr val="E97366"/>
                </a:solidFill>
                <a:effectLst/>
                <a:latin typeface="Lato" panose="020F0502020204030203" pitchFamily="34" charset="0"/>
                <a:ea typeface="Lato" panose="020F0502020204030203" pitchFamily="34" charset="0"/>
                <a:cs typeface="Lato" panose="020F0502020204030203" pitchFamily="34" charset="0"/>
              </a:rPr>
              <a:t>pinMode</a:t>
            </a:r>
            <a:r>
              <a:rPr lang="en-IN" sz="800" b="0" dirty="0">
                <a:solidFill>
                  <a:srgbClr val="000000"/>
                </a:solidFill>
                <a:effectLst/>
                <a:latin typeface="Lato" panose="020F0502020204030203" pitchFamily="34" charset="0"/>
                <a:ea typeface="Lato" panose="020F0502020204030203" pitchFamily="34" charset="0"/>
                <a:cs typeface="Lato" panose="020F0502020204030203" pitchFamily="34" charset="0"/>
              </a:rPr>
              <a:t>(buzzPin2, </a:t>
            </a:r>
            <a:r>
              <a:rPr lang="en-IN" sz="800" b="0" dirty="0">
                <a:solidFill>
                  <a:srgbClr val="00979C"/>
                </a:solidFill>
                <a:effectLst/>
                <a:latin typeface="Lato" panose="020F0502020204030203" pitchFamily="34" charset="0"/>
                <a:ea typeface="Lato" panose="020F0502020204030203" pitchFamily="34" charset="0"/>
                <a:cs typeface="Lato" panose="020F0502020204030203" pitchFamily="34" charset="0"/>
              </a:rPr>
              <a:t>OUTPUT</a:t>
            </a:r>
            <a:r>
              <a:rPr lang="en-IN" sz="800" b="0" dirty="0">
                <a:solidFill>
                  <a:srgbClr val="000000"/>
                </a:solidFill>
                <a:effectLst/>
                <a:latin typeface="Lato" panose="020F0502020204030203" pitchFamily="34" charset="0"/>
                <a:ea typeface="Lato" panose="020F0502020204030203" pitchFamily="34" charset="0"/>
                <a:cs typeface="Lato" panose="020F0502020204030203" pitchFamily="34" charset="0"/>
              </a:rPr>
              <a:t>);</a:t>
            </a:r>
          </a:p>
          <a:p>
            <a:r>
              <a:rPr lang="en-IN" sz="800" b="0" dirty="0">
                <a:solidFill>
                  <a:srgbClr val="000000"/>
                </a:solidFill>
                <a:effectLst/>
                <a:latin typeface="Lato" panose="020F0502020204030203" pitchFamily="34" charset="0"/>
                <a:ea typeface="Lato" panose="020F0502020204030203" pitchFamily="34" charset="0"/>
                <a:cs typeface="Lato" panose="020F0502020204030203" pitchFamily="34" charset="0"/>
              </a:rPr>
              <a:t>}</a:t>
            </a:r>
          </a:p>
          <a:p>
            <a:br>
              <a:rPr lang="en-IN" sz="800" b="0" dirty="0">
                <a:solidFill>
                  <a:srgbClr val="000000"/>
                </a:solidFill>
                <a:effectLst/>
                <a:latin typeface="Lato" panose="020F0502020204030203" pitchFamily="34" charset="0"/>
                <a:ea typeface="Lato" panose="020F0502020204030203" pitchFamily="34" charset="0"/>
                <a:cs typeface="Lato" panose="020F0502020204030203" pitchFamily="34" charset="0"/>
              </a:rPr>
            </a:br>
            <a:r>
              <a:rPr lang="en-IN" sz="800" b="0" dirty="0">
                <a:solidFill>
                  <a:srgbClr val="0000FF"/>
                </a:solidFill>
                <a:effectLst/>
                <a:latin typeface="Lato" panose="020F0502020204030203" pitchFamily="34" charset="0"/>
                <a:ea typeface="Lato" panose="020F0502020204030203" pitchFamily="34" charset="0"/>
                <a:cs typeface="Lato" panose="020F0502020204030203" pitchFamily="34" charset="0"/>
              </a:rPr>
              <a:t>float</a:t>
            </a:r>
            <a:r>
              <a:rPr lang="en-IN" sz="800" b="0" dirty="0">
                <a:solidFill>
                  <a:srgbClr val="000000"/>
                </a:solidFill>
                <a:effectLst/>
                <a:latin typeface="Lato" panose="020F0502020204030203" pitchFamily="34" charset="0"/>
                <a:ea typeface="Lato" panose="020F0502020204030203" pitchFamily="34" charset="0"/>
                <a:cs typeface="Lato" panose="020F0502020204030203" pitchFamily="34" charset="0"/>
              </a:rPr>
              <a:t> readDistanceCM1() {</a:t>
            </a:r>
          </a:p>
          <a:p>
            <a:r>
              <a:rPr lang="en-IN" sz="800" b="0" dirty="0">
                <a:solidFill>
                  <a:srgbClr val="000000"/>
                </a:solidFill>
                <a:effectLst/>
                <a:latin typeface="Lato" panose="020F0502020204030203" pitchFamily="34" charset="0"/>
                <a:ea typeface="Lato" panose="020F0502020204030203" pitchFamily="34" charset="0"/>
                <a:cs typeface="Lato" panose="020F0502020204030203" pitchFamily="34" charset="0"/>
              </a:rPr>
              <a:t>  </a:t>
            </a:r>
            <a:r>
              <a:rPr lang="en-IN" sz="800" b="0" dirty="0" err="1">
                <a:solidFill>
                  <a:srgbClr val="E97366"/>
                </a:solidFill>
                <a:effectLst/>
                <a:latin typeface="Lato" panose="020F0502020204030203" pitchFamily="34" charset="0"/>
                <a:ea typeface="Lato" panose="020F0502020204030203" pitchFamily="34" charset="0"/>
                <a:cs typeface="Lato" panose="020F0502020204030203" pitchFamily="34" charset="0"/>
              </a:rPr>
              <a:t>digitalWrite</a:t>
            </a:r>
            <a:r>
              <a:rPr lang="en-IN" sz="800" b="0" dirty="0">
                <a:solidFill>
                  <a:srgbClr val="000000"/>
                </a:solidFill>
                <a:effectLst/>
                <a:latin typeface="Lato" panose="020F0502020204030203" pitchFamily="34" charset="0"/>
                <a:ea typeface="Lato" panose="020F0502020204030203" pitchFamily="34" charset="0"/>
                <a:cs typeface="Lato" panose="020F0502020204030203" pitchFamily="34" charset="0"/>
              </a:rPr>
              <a:t>(TRIG_PIN1, </a:t>
            </a:r>
            <a:r>
              <a:rPr lang="en-IN" sz="800" b="0" dirty="0">
                <a:solidFill>
                  <a:srgbClr val="00979C"/>
                </a:solidFill>
                <a:effectLst/>
                <a:latin typeface="Lato" panose="020F0502020204030203" pitchFamily="34" charset="0"/>
                <a:ea typeface="Lato" panose="020F0502020204030203" pitchFamily="34" charset="0"/>
                <a:cs typeface="Lato" panose="020F0502020204030203" pitchFamily="34" charset="0"/>
              </a:rPr>
              <a:t>LOW</a:t>
            </a:r>
            <a:r>
              <a:rPr lang="en-IN" sz="800" b="0" dirty="0">
                <a:solidFill>
                  <a:srgbClr val="000000"/>
                </a:solidFill>
                <a:effectLst/>
                <a:latin typeface="Lato" panose="020F0502020204030203" pitchFamily="34" charset="0"/>
                <a:ea typeface="Lato" panose="020F0502020204030203" pitchFamily="34" charset="0"/>
                <a:cs typeface="Lato" panose="020F0502020204030203" pitchFamily="34" charset="0"/>
              </a:rPr>
              <a:t>);</a:t>
            </a:r>
          </a:p>
          <a:p>
            <a:r>
              <a:rPr lang="en-IN" sz="800" b="0" dirty="0">
                <a:solidFill>
                  <a:srgbClr val="000000"/>
                </a:solidFill>
                <a:effectLst/>
                <a:latin typeface="Lato" panose="020F0502020204030203" pitchFamily="34" charset="0"/>
                <a:ea typeface="Lato" panose="020F0502020204030203" pitchFamily="34" charset="0"/>
                <a:cs typeface="Lato" panose="020F0502020204030203" pitchFamily="34" charset="0"/>
              </a:rPr>
              <a:t>  </a:t>
            </a:r>
            <a:r>
              <a:rPr lang="en-IN" sz="800" b="0" dirty="0" err="1">
                <a:solidFill>
                  <a:srgbClr val="E97366"/>
                </a:solidFill>
                <a:effectLst/>
                <a:latin typeface="Lato" panose="020F0502020204030203" pitchFamily="34" charset="0"/>
                <a:ea typeface="Lato" panose="020F0502020204030203" pitchFamily="34" charset="0"/>
                <a:cs typeface="Lato" panose="020F0502020204030203" pitchFamily="34" charset="0"/>
              </a:rPr>
              <a:t>delayMicroseconds</a:t>
            </a:r>
            <a:r>
              <a:rPr lang="en-IN" sz="800" b="0" dirty="0">
                <a:solidFill>
                  <a:srgbClr val="000000"/>
                </a:solidFill>
                <a:effectLst/>
                <a:latin typeface="Lato" panose="020F0502020204030203" pitchFamily="34" charset="0"/>
                <a:ea typeface="Lato" panose="020F0502020204030203" pitchFamily="34" charset="0"/>
                <a:cs typeface="Lato" panose="020F0502020204030203" pitchFamily="34" charset="0"/>
              </a:rPr>
              <a:t>(</a:t>
            </a:r>
            <a:r>
              <a:rPr lang="en-IN" sz="800" b="0" dirty="0">
                <a:solidFill>
                  <a:srgbClr val="098658"/>
                </a:solidFill>
                <a:effectLst/>
                <a:latin typeface="Lato" panose="020F0502020204030203" pitchFamily="34" charset="0"/>
                <a:ea typeface="Lato" panose="020F0502020204030203" pitchFamily="34" charset="0"/>
                <a:cs typeface="Lato" panose="020F0502020204030203" pitchFamily="34" charset="0"/>
              </a:rPr>
              <a:t>2</a:t>
            </a:r>
            <a:r>
              <a:rPr lang="en-IN" sz="800" b="0" dirty="0">
                <a:solidFill>
                  <a:srgbClr val="000000"/>
                </a:solidFill>
                <a:effectLst/>
                <a:latin typeface="Lato" panose="020F0502020204030203" pitchFamily="34" charset="0"/>
                <a:ea typeface="Lato" panose="020F0502020204030203" pitchFamily="34" charset="0"/>
                <a:cs typeface="Lato" panose="020F0502020204030203" pitchFamily="34" charset="0"/>
              </a:rPr>
              <a:t>);</a:t>
            </a:r>
          </a:p>
          <a:p>
            <a:r>
              <a:rPr lang="en-IN" sz="800" b="0" dirty="0">
                <a:solidFill>
                  <a:srgbClr val="000000"/>
                </a:solidFill>
                <a:effectLst/>
                <a:latin typeface="Lato" panose="020F0502020204030203" pitchFamily="34" charset="0"/>
                <a:ea typeface="Lato" panose="020F0502020204030203" pitchFamily="34" charset="0"/>
                <a:cs typeface="Lato" panose="020F0502020204030203" pitchFamily="34" charset="0"/>
              </a:rPr>
              <a:t>  </a:t>
            </a:r>
            <a:r>
              <a:rPr lang="en-IN" sz="800" b="0" dirty="0" err="1">
                <a:solidFill>
                  <a:srgbClr val="E97366"/>
                </a:solidFill>
                <a:effectLst/>
                <a:latin typeface="Lato" panose="020F0502020204030203" pitchFamily="34" charset="0"/>
                <a:ea typeface="Lato" panose="020F0502020204030203" pitchFamily="34" charset="0"/>
                <a:cs typeface="Lato" panose="020F0502020204030203" pitchFamily="34" charset="0"/>
              </a:rPr>
              <a:t>digitalWrite</a:t>
            </a:r>
            <a:r>
              <a:rPr lang="en-IN" sz="800" b="0" dirty="0">
                <a:solidFill>
                  <a:srgbClr val="000000"/>
                </a:solidFill>
                <a:effectLst/>
                <a:latin typeface="Lato" panose="020F0502020204030203" pitchFamily="34" charset="0"/>
                <a:ea typeface="Lato" panose="020F0502020204030203" pitchFamily="34" charset="0"/>
                <a:cs typeface="Lato" panose="020F0502020204030203" pitchFamily="34" charset="0"/>
              </a:rPr>
              <a:t>(TRIG_PIN1, </a:t>
            </a:r>
            <a:r>
              <a:rPr lang="en-IN" sz="800" b="0" dirty="0">
                <a:solidFill>
                  <a:srgbClr val="00979C"/>
                </a:solidFill>
                <a:effectLst/>
                <a:latin typeface="Lato" panose="020F0502020204030203" pitchFamily="34" charset="0"/>
                <a:ea typeface="Lato" panose="020F0502020204030203" pitchFamily="34" charset="0"/>
                <a:cs typeface="Lato" panose="020F0502020204030203" pitchFamily="34" charset="0"/>
              </a:rPr>
              <a:t>HIGH</a:t>
            </a:r>
            <a:r>
              <a:rPr lang="en-IN" sz="800" b="0" dirty="0">
                <a:solidFill>
                  <a:srgbClr val="000000"/>
                </a:solidFill>
                <a:effectLst/>
                <a:latin typeface="Lato" panose="020F0502020204030203" pitchFamily="34" charset="0"/>
                <a:ea typeface="Lato" panose="020F0502020204030203" pitchFamily="34" charset="0"/>
                <a:cs typeface="Lato" panose="020F0502020204030203" pitchFamily="34" charset="0"/>
              </a:rPr>
              <a:t>);</a:t>
            </a:r>
          </a:p>
          <a:p>
            <a:r>
              <a:rPr lang="en-IN" sz="800" b="0" dirty="0">
                <a:solidFill>
                  <a:srgbClr val="000000"/>
                </a:solidFill>
                <a:effectLst/>
                <a:latin typeface="Lato" panose="020F0502020204030203" pitchFamily="34" charset="0"/>
                <a:ea typeface="Lato" panose="020F0502020204030203" pitchFamily="34" charset="0"/>
                <a:cs typeface="Lato" panose="020F0502020204030203" pitchFamily="34" charset="0"/>
              </a:rPr>
              <a:t>  </a:t>
            </a:r>
            <a:r>
              <a:rPr lang="en-IN" sz="800" b="0" dirty="0" err="1">
                <a:solidFill>
                  <a:srgbClr val="E97366"/>
                </a:solidFill>
                <a:effectLst/>
                <a:latin typeface="Lato" panose="020F0502020204030203" pitchFamily="34" charset="0"/>
                <a:ea typeface="Lato" panose="020F0502020204030203" pitchFamily="34" charset="0"/>
                <a:cs typeface="Lato" panose="020F0502020204030203" pitchFamily="34" charset="0"/>
              </a:rPr>
              <a:t>delayMicroseconds</a:t>
            </a:r>
            <a:r>
              <a:rPr lang="en-IN" sz="800" b="0" dirty="0">
                <a:solidFill>
                  <a:srgbClr val="000000"/>
                </a:solidFill>
                <a:effectLst/>
                <a:latin typeface="Lato" panose="020F0502020204030203" pitchFamily="34" charset="0"/>
                <a:ea typeface="Lato" panose="020F0502020204030203" pitchFamily="34" charset="0"/>
                <a:cs typeface="Lato" panose="020F0502020204030203" pitchFamily="34" charset="0"/>
              </a:rPr>
              <a:t>(</a:t>
            </a:r>
            <a:r>
              <a:rPr lang="en-IN" sz="800" b="0" dirty="0">
                <a:solidFill>
                  <a:srgbClr val="098658"/>
                </a:solidFill>
                <a:effectLst/>
                <a:latin typeface="Lato" panose="020F0502020204030203" pitchFamily="34" charset="0"/>
                <a:ea typeface="Lato" panose="020F0502020204030203" pitchFamily="34" charset="0"/>
                <a:cs typeface="Lato" panose="020F0502020204030203" pitchFamily="34" charset="0"/>
              </a:rPr>
              <a:t>10</a:t>
            </a:r>
            <a:r>
              <a:rPr lang="en-IN" sz="800" b="0" dirty="0">
                <a:solidFill>
                  <a:srgbClr val="000000"/>
                </a:solidFill>
                <a:effectLst/>
                <a:latin typeface="Lato" panose="020F0502020204030203" pitchFamily="34" charset="0"/>
                <a:ea typeface="Lato" panose="020F0502020204030203" pitchFamily="34" charset="0"/>
                <a:cs typeface="Lato" panose="020F0502020204030203" pitchFamily="34" charset="0"/>
              </a:rPr>
              <a:t>);</a:t>
            </a:r>
          </a:p>
          <a:p>
            <a:r>
              <a:rPr lang="en-IN" sz="800" b="0" dirty="0">
                <a:solidFill>
                  <a:srgbClr val="000000"/>
                </a:solidFill>
                <a:effectLst/>
                <a:latin typeface="Lato" panose="020F0502020204030203" pitchFamily="34" charset="0"/>
                <a:ea typeface="Lato" panose="020F0502020204030203" pitchFamily="34" charset="0"/>
                <a:cs typeface="Lato" panose="020F0502020204030203" pitchFamily="34" charset="0"/>
              </a:rPr>
              <a:t>  </a:t>
            </a:r>
            <a:r>
              <a:rPr lang="en-IN" sz="800" b="0" dirty="0" err="1">
                <a:solidFill>
                  <a:srgbClr val="E97366"/>
                </a:solidFill>
                <a:effectLst/>
                <a:latin typeface="Lato" panose="020F0502020204030203" pitchFamily="34" charset="0"/>
                <a:ea typeface="Lato" panose="020F0502020204030203" pitchFamily="34" charset="0"/>
                <a:cs typeface="Lato" panose="020F0502020204030203" pitchFamily="34" charset="0"/>
              </a:rPr>
              <a:t>digitalWrite</a:t>
            </a:r>
            <a:r>
              <a:rPr lang="en-IN" sz="800" b="0" dirty="0">
                <a:solidFill>
                  <a:srgbClr val="000000"/>
                </a:solidFill>
                <a:effectLst/>
                <a:latin typeface="Lato" panose="020F0502020204030203" pitchFamily="34" charset="0"/>
                <a:ea typeface="Lato" panose="020F0502020204030203" pitchFamily="34" charset="0"/>
                <a:cs typeface="Lato" panose="020F0502020204030203" pitchFamily="34" charset="0"/>
              </a:rPr>
              <a:t>(TRIG_PIN1, </a:t>
            </a:r>
            <a:r>
              <a:rPr lang="en-IN" sz="800" b="0" dirty="0">
                <a:solidFill>
                  <a:srgbClr val="00979C"/>
                </a:solidFill>
                <a:effectLst/>
                <a:latin typeface="Lato" panose="020F0502020204030203" pitchFamily="34" charset="0"/>
                <a:ea typeface="Lato" panose="020F0502020204030203" pitchFamily="34" charset="0"/>
                <a:cs typeface="Lato" panose="020F0502020204030203" pitchFamily="34" charset="0"/>
              </a:rPr>
              <a:t>LOW</a:t>
            </a:r>
            <a:r>
              <a:rPr lang="en-IN" sz="800" b="0" dirty="0">
                <a:solidFill>
                  <a:srgbClr val="000000"/>
                </a:solidFill>
                <a:effectLst/>
                <a:latin typeface="Lato" panose="020F0502020204030203" pitchFamily="34" charset="0"/>
                <a:ea typeface="Lato" panose="020F0502020204030203" pitchFamily="34" charset="0"/>
                <a:cs typeface="Lato" panose="020F0502020204030203" pitchFamily="34" charset="0"/>
              </a:rPr>
              <a:t>);</a:t>
            </a:r>
          </a:p>
          <a:p>
            <a:r>
              <a:rPr lang="en-IN" sz="800" b="0" dirty="0">
                <a:solidFill>
                  <a:srgbClr val="000000"/>
                </a:solidFill>
                <a:effectLst/>
                <a:latin typeface="Lato" panose="020F0502020204030203" pitchFamily="34" charset="0"/>
                <a:ea typeface="Lato" panose="020F0502020204030203" pitchFamily="34" charset="0"/>
                <a:cs typeface="Lato" panose="020F0502020204030203" pitchFamily="34" charset="0"/>
              </a:rPr>
              <a:t>  </a:t>
            </a:r>
            <a:r>
              <a:rPr lang="en-IN" sz="800" b="0" dirty="0">
                <a:solidFill>
                  <a:srgbClr val="0000FF"/>
                </a:solidFill>
                <a:effectLst/>
                <a:latin typeface="Lato" panose="020F0502020204030203" pitchFamily="34" charset="0"/>
                <a:ea typeface="Lato" panose="020F0502020204030203" pitchFamily="34" charset="0"/>
                <a:cs typeface="Lato" panose="020F0502020204030203" pitchFamily="34" charset="0"/>
              </a:rPr>
              <a:t>unsigned</a:t>
            </a:r>
            <a:r>
              <a:rPr lang="en-IN" sz="800" b="0" dirty="0">
                <a:solidFill>
                  <a:srgbClr val="000000"/>
                </a:solidFill>
                <a:effectLst/>
                <a:latin typeface="Lato" panose="020F0502020204030203" pitchFamily="34" charset="0"/>
                <a:ea typeface="Lato" panose="020F0502020204030203" pitchFamily="34" charset="0"/>
                <a:cs typeface="Lato" panose="020F0502020204030203" pitchFamily="34" charset="0"/>
              </a:rPr>
              <a:t> </a:t>
            </a:r>
            <a:r>
              <a:rPr lang="en-IN" sz="800" b="0" dirty="0">
                <a:solidFill>
                  <a:srgbClr val="0000FF"/>
                </a:solidFill>
                <a:effectLst/>
                <a:latin typeface="Lato" panose="020F0502020204030203" pitchFamily="34" charset="0"/>
                <a:ea typeface="Lato" panose="020F0502020204030203" pitchFamily="34" charset="0"/>
                <a:cs typeface="Lato" panose="020F0502020204030203" pitchFamily="34" charset="0"/>
              </a:rPr>
              <a:t>int</a:t>
            </a:r>
            <a:r>
              <a:rPr lang="en-IN" sz="800" b="0" dirty="0">
                <a:solidFill>
                  <a:srgbClr val="000000"/>
                </a:solidFill>
                <a:effectLst/>
                <a:latin typeface="Lato" panose="020F0502020204030203" pitchFamily="34" charset="0"/>
                <a:ea typeface="Lato" panose="020F0502020204030203" pitchFamily="34" charset="0"/>
                <a:cs typeface="Lato" panose="020F0502020204030203" pitchFamily="34" charset="0"/>
              </a:rPr>
              <a:t> duration1 = </a:t>
            </a:r>
            <a:r>
              <a:rPr lang="en-IN" sz="800" b="0" dirty="0" err="1">
                <a:solidFill>
                  <a:srgbClr val="E97366"/>
                </a:solidFill>
                <a:effectLst/>
                <a:latin typeface="Lato" panose="020F0502020204030203" pitchFamily="34" charset="0"/>
                <a:ea typeface="Lato" panose="020F0502020204030203" pitchFamily="34" charset="0"/>
                <a:cs typeface="Lato" panose="020F0502020204030203" pitchFamily="34" charset="0"/>
              </a:rPr>
              <a:t>pulseIn</a:t>
            </a:r>
            <a:r>
              <a:rPr lang="en-IN" sz="800" b="0" dirty="0">
                <a:solidFill>
                  <a:srgbClr val="000000"/>
                </a:solidFill>
                <a:effectLst/>
                <a:latin typeface="Lato" panose="020F0502020204030203" pitchFamily="34" charset="0"/>
                <a:ea typeface="Lato" panose="020F0502020204030203" pitchFamily="34" charset="0"/>
                <a:cs typeface="Lato" panose="020F0502020204030203" pitchFamily="34" charset="0"/>
              </a:rPr>
              <a:t>(ECHO_PIN1, </a:t>
            </a:r>
            <a:r>
              <a:rPr lang="en-IN" sz="800" b="0" dirty="0">
                <a:solidFill>
                  <a:srgbClr val="00979C"/>
                </a:solidFill>
                <a:effectLst/>
                <a:latin typeface="Lato" panose="020F0502020204030203" pitchFamily="34" charset="0"/>
                <a:ea typeface="Lato" panose="020F0502020204030203" pitchFamily="34" charset="0"/>
                <a:cs typeface="Lato" panose="020F0502020204030203" pitchFamily="34" charset="0"/>
              </a:rPr>
              <a:t>HIGH</a:t>
            </a:r>
            <a:r>
              <a:rPr lang="en-IN" sz="800" b="0" dirty="0">
                <a:solidFill>
                  <a:srgbClr val="000000"/>
                </a:solidFill>
                <a:effectLst/>
                <a:latin typeface="Lato" panose="020F0502020204030203" pitchFamily="34" charset="0"/>
                <a:ea typeface="Lato" panose="020F0502020204030203" pitchFamily="34" charset="0"/>
                <a:cs typeface="Lato" panose="020F0502020204030203" pitchFamily="34" charset="0"/>
              </a:rPr>
              <a:t>);</a:t>
            </a:r>
          </a:p>
          <a:p>
            <a:r>
              <a:rPr lang="en-IN" sz="800" b="0" dirty="0">
                <a:solidFill>
                  <a:srgbClr val="000000"/>
                </a:solidFill>
                <a:effectLst/>
                <a:latin typeface="Lato" panose="020F0502020204030203" pitchFamily="34" charset="0"/>
                <a:ea typeface="Lato" panose="020F0502020204030203" pitchFamily="34" charset="0"/>
                <a:cs typeface="Lato" panose="020F0502020204030203" pitchFamily="34" charset="0"/>
              </a:rPr>
              <a:t>  </a:t>
            </a:r>
            <a:r>
              <a:rPr lang="en-IN" sz="800" b="0" dirty="0">
                <a:solidFill>
                  <a:srgbClr val="0000FF"/>
                </a:solidFill>
                <a:effectLst/>
                <a:latin typeface="Lato" panose="020F0502020204030203" pitchFamily="34" charset="0"/>
                <a:ea typeface="Lato" panose="020F0502020204030203" pitchFamily="34" charset="0"/>
                <a:cs typeface="Lato" panose="020F0502020204030203" pitchFamily="34" charset="0"/>
              </a:rPr>
              <a:t>return</a:t>
            </a:r>
            <a:r>
              <a:rPr lang="en-IN" sz="800" b="0" dirty="0">
                <a:solidFill>
                  <a:srgbClr val="000000"/>
                </a:solidFill>
                <a:effectLst/>
                <a:latin typeface="Lato" panose="020F0502020204030203" pitchFamily="34" charset="0"/>
                <a:ea typeface="Lato" panose="020F0502020204030203" pitchFamily="34" charset="0"/>
                <a:cs typeface="Lato" panose="020F0502020204030203" pitchFamily="34" charset="0"/>
              </a:rPr>
              <a:t> duration1 * </a:t>
            </a:r>
            <a:r>
              <a:rPr lang="en-IN" sz="800" b="0" dirty="0">
                <a:solidFill>
                  <a:srgbClr val="098658"/>
                </a:solidFill>
                <a:effectLst/>
                <a:latin typeface="Lato" panose="020F0502020204030203" pitchFamily="34" charset="0"/>
                <a:ea typeface="Lato" panose="020F0502020204030203" pitchFamily="34" charset="0"/>
                <a:cs typeface="Lato" panose="020F0502020204030203" pitchFamily="34" charset="0"/>
              </a:rPr>
              <a:t>0.034</a:t>
            </a:r>
            <a:r>
              <a:rPr lang="en-IN" sz="800" b="0" dirty="0">
                <a:solidFill>
                  <a:srgbClr val="000000"/>
                </a:solidFill>
                <a:effectLst/>
                <a:latin typeface="Lato" panose="020F0502020204030203" pitchFamily="34" charset="0"/>
                <a:ea typeface="Lato" panose="020F0502020204030203" pitchFamily="34" charset="0"/>
                <a:cs typeface="Lato" panose="020F0502020204030203" pitchFamily="34" charset="0"/>
              </a:rPr>
              <a:t> / </a:t>
            </a:r>
            <a:r>
              <a:rPr lang="en-IN" sz="800" b="0" dirty="0">
                <a:solidFill>
                  <a:srgbClr val="098658"/>
                </a:solidFill>
                <a:effectLst/>
                <a:latin typeface="Lato" panose="020F0502020204030203" pitchFamily="34" charset="0"/>
                <a:ea typeface="Lato" panose="020F0502020204030203" pitchFamily="34" charset="0"/>
                <a:cs typeface="Lato" panose="020F0502020204030203" pitchFamily="34" charset="0"/>
              </a:rPr>
              <a:t>2</a:t>
            </a:r>
            <a:r>
              <a:rPr lang="en-IN" sz="800" b="0" dirty="0">
                <a:solidFill>
                  <a:srgbClr val="000000"/>
                </a:solidFill>
                <a:effectLst/>
                <a:latin typeface="Lato" panose="020F0502020204030203" pitchFamily="34" charset="0"/>
                <a:ea typeface="Lato" panose="020F0502020204030203" pitchFamily="34" charset="0"/>
                <a:cs typeface="Lato" panose="020F0502020204030203" pitchFamily="34" charset="0"/>
              </a:rPr>
              <a:t>;</a:t>
            </a:r>
          </a:p>
          <a:p>
            <a:r>
              <a:rPr lang="en-IN" sz="800" b="0" dirty="0">
                <a:solidFill>
                  <a:srgbClr val="000000"/>
                </a:solidFill>
                <a:effectLst/>
                <a:latin typeface="Lato" panose="020F0502020204030203" pitchFamily="34" charset="0"/>
                <a:ea typeface="Lato" panose="020F0502020204030203" pitchFamily="34" charset="0"/>
                <a:cs typeface="Lato" panose="020F0502020204030203" pitchFamily="34" charset="0"/>
              </a:rPr>
              <a:t>}</a:t>
            </a:r>
          </a:p>
          <a:p>
            <a:r>
              <a:rPr lang="en-IN" sz="800" b="0" dirty="0">
                <a:solidFill>
                  <a:srgbClr val="0000FF"/>
                </a:solidFill>
                <a:effectLst/>
                <a:latin typeface="Lato" panose="020F0502020204030203" pitchFamily="34" charset="0"/>
                <a:ea typeface="Lato" panose="020F0502020204030203" pitchFamily="34" charset="0"/>
                <a:cs typeface="Lato" panose="020F0502020204030203" pitchFamily="34" charset="0"/>
              </a:rPr>
              <a:t>float</a:t>
            </a:r>
            <a:r>
              <a:rPr lang="en-IN" sz="800" b="0" dirty="0">
                <a:solidFill>
                  <a:srgbClr val="000000"/>
                </a:solidFill>
                <a:effectLst/>
                <a:latin typeface="Lato" panose="020F0502020204030203" pitchFamily="34" charset="0"/>
                <a:ea typeface="Lato" panose="020F0502020204030203" pitchFamily="34" charset="0"/>
                <a:cs typeface="Lato" panose="020F0502020204030203" pitchFamily="34" charset="0"/>
              </a:rPr>
              <a:t> readDistanceCM2() {</a:t>
            </a:r>
          </a:p>
          <a:p>
            <a:r>
              <a:rPr lang="en-IN" sz="800" b="0" dirty="0">
                <a:solidFill>
                  <a:srgbClr val="000000"/>
                </a:solidFill>
                <a:effectLst/>
                <a:latin typeface="Lato" panose="020F0502020204030203" pitchFamily="34" charset="0"/>
                <a:ea typeface="Lato" panose="020F0502020204030203" pitchFamily="34" charset="0"/>
                <a:cs typeface="Lato" panose="020F0502020204030203" pitchFamily="34" charset="0"/>
              </a:rPr>
              <a:t>  </a:t>
            </a:r>
            <a:r>
              <a:rPr lang="en-IN" sz="800" b="0" dirty="0" err="1">
                <a:solidFill>
                  <a:srgbClr val="E97366"/>
                </a:solidFill>
                <a:effectLst/>
                <a:latin typeface="Lato" panose="020F0502020204030203" pitchFamily="34" charset="0"/>
                <a:ea typeface="Lato" panose="020F0502020204030203" pitchFamily="34" charset="0"/>
                <a:cs typeface="Lato" panose="020F0502020204030203" pitchFamily="34" charset="0"/>
              </a:rPr>
              <a:t>digitalWrite</a:t>
            </a:r>
            <a:r>
              <a:rPr lang="en-IN" sz="800" b="0" dirty="0">
                <a:solidFill>
                  <a:srgbClr val="000000"/>
                </a:solidFill>
                <a:effectLst/>
                <a:latin typeface="Lato" panose="020F0502020204030203" pitchFamily="34" charset="0"/>
                <a:ea typeface="Lato" panose="020F0502020204030203" pitchFamily="34" charset="0"/>
                <a:cs typeface="Lato" panose="020F0502020204030203" pitchFamily="34" charset="0"/>
              </a:rPr>
              <a:t>(TRIG_PIN2, </a:t>
            </a:r>
            <a:r>
              <a:rPr lang="en-IN" sz="800" b="0" dirty="0">
                <a:solidFill>
                  <a:srgbClr val="00979C"/>
                </a:solidFill>
                <a:effectLst/>
                <a:latin typeface="Lato" panose="020F0502020204030203" pitchFamily="34" charset="0"/>
                <a:ea typeface="Lato" panose="020F0502020204030203" pitchFamily="34" charset="0"/>
                <a:cs typeface="Lato" panose="020F0502020204030203" pitchFamily="34" charset="0"/>
              </a:rPr>
              <a:t>LOW</a:t>
            </a:r>
            <a:r>
              <a:rPr lang="en-IN" sz="800" b="0" dirty="0">
                <a:solidFill>
                  <a:srgbClr val="000000"/>
                </a:solidFill>
                <a:effectLst/>
                <a:latin typeface="Lato" panose="020F0502020204030203" pitchFamily="34" charset="0"/>
                <a:ea typeface="Lato" panose="020F0502020204030203" pitchFamily="34" charset="0"/>
                <a:cs typeface="Lato" panose="020F0502020204030203" pitchFamily="34" charset="0"/>
              </a:rPr>
              <a:t>);</a:t>
            </a:r>
          </a:p>
          <a:p>
            <a:r>
              <a:rPr lang="en-IN" sz="800" b="0" dirty="0">
                <a:solidFill>
                  <a:srgbClr val="000000"/>
                </a:solidFill>
                <a:effectLst/>
                <a:latin typeface="Lato" panose="020F0502020204030203" pitchFamily="34" charset="0"/>
                <a:ea typeface="Lato" panose="020F0502020204030203" pitchFamily="34" charset="0"/>
                <a:cs typeface="Lato" panose="020F0502020204030203" pitchFamily="34" charset="0"/>
              </a:rPr>
              <a:t>  </a:t>
            </a:r>
            <a:r>
              <a:rPr lang="en-IN" sz="800" b="0" dirty="0" err="1">
                <a:solidFill>
                  <a:srgbClr val="E97366"/>
                </a:solidFill>
                <a:effectLst/>
                <a:latin typeface="Lato" panose="020F0502020204030203" pitchFamily="34" charset="0"/>
                <a:ea typeface="Lato" panose="020F0502020204030203" pitchFamily="34" charset="0"/>
                <a:cs typeface="Lato" panose="020F0502020204030203" pitchFamily="34" charset="0"/>
              </a:rPr>
              <a:t>delayMicroseconds</a:t>
            </a:r>
            <a:r>
              <a:rPr lang="en-IN" sz="800" b="0" dirty="0">
                <a:solidFill>
                  <a:srgbClr val="000000"/>
                </a:solidFill>
                <a:effectLst/>
                <a:latin typeface="Lato" panose="020F0502020204030203" pitchFamily="34" charset="0"/>
                <a:ea typeface="Lato" panose="020F0502020204030203" pitchFamily="34" charset="0"/>
                <a:cs typeface="Lato" panose="020F0502020204030203" pitchFamily="34" charset="0"/>
              </a:rPr>
              <a:t>(</a:t>
            </a:r>
            <a:r>
              <a:rPr lang="en-IN" sz="800" b="0" dirty="0">
                <a:solidFill>
                  <a:srgbClr val="098658"/>
                </a:solidFill>
                <a:effectLst/>
                <a:latin typeface="Lato" panose="020F0502020204030203" pitchFamily="34" charset="0"/>
                <a:ea typeface="Lato" panose="020F0502020204030203" pitchFamily="34" charset="0"/>
                <a:cs typeface="Lato" panose="020F0502020204030203" pitchFamily="34" charset="0"/>
              </a:rPr>
              <a:t>2</a:t>
            </a:r>
            <a:r>
              <a:rPr lang="en-IN" sz="800" b="0" dirty="0">
                <a:solidFill>
                  <a:srgbClr val="000000"/>
                </a:solidFill>
                <a:effectLst/>
                <a:latin typeface="Lato" panose="020F0502020204030203" pitchFamily="34" charset="0"/>
                <a:ea typeface="Lato" panose="020F0502020204030203" pitchFamily="34" charset="0"/>
                <a:cs typeface="Lato" panose="020F0502020204030203" pitchFamily="34" charset="0"/>
              </a:rPr>
              <a:t>);</a:t>
            </a:r>
          </a:p>
          <a:p>
            <a:r>
              <a:rPr lang="en-IN" sz="800" b="0" dirty="0">
                <a:solidFill>
                  <a:srgbClr val="000000"/>
                </a:solidFill>
                <a:effectLst/>
                <a:latin typeface="Lato" panose="020F0502020204030203" pitchFamily="34" charset="0"/>
                <a:ea typeface="Lato" panose="020F0502020204030203" pitchFamily="34" charset="0"/>
                <a:cs typeface="Lato" panose="020F0502020204030203" pitchFamily="34" charset="0"/>
              </a:rPr>
              <a:t>  </a:t>
            </a:r>
            <a:r>
              <a:rPr lang="en-IN" sz="800" b="0" dirty="0" err="1">
                <a:solidFill>
                  <a:srgbClr val="E97366"/>
                </a:solidFill>
                <a:effectLst/>
                <a:latin typeface="Lato" panose="020F0502020204030203" pitchFamily="34" charset="0"/>
                <a:ea typeface="Lato" panose="020F0502020204030203" pitchFamily="34" charset="0"/>
                <a:cs typeface="Lato" panose="020F0502020204030203" pitchFamily="34" charset="0"/>
              </a:rPr>
              <a:t>digitalWrite</a:t>
            </a:r>
            <a:r>
              <a:rPr lang="en-IN" sz="800" b="0" dirty="0">
                <a:solidFill>
                  <a:srgbClr val="000000"/>
                </a:solidFill>
                <a:effectLst/>
                <a:latin typeface="Lato" panose="020F0502020204030203" pitchFamily="34" charset="0"/>
                <a:ea typeface="Lato" panose="020F0502020204030203" pitchFamily="34" charset="0"/>
                <a:cs typeface="Lato" panose="020F0502020204030203" pitchFamily="34" charset="0"/>
              </a:rPr>
              <a:t>(TRIG_PIN2, </a:t>
            </a:r>
            <a:r>
              <a:rPr lang="en-IN" sz="800" b="0" dirty="0">
                <a:solidFill>
                  <a:srgbClr val="00979C"/>
                </a:solidFill>
                <a:effectLst/>
                <a:latin typeface="Lato" panose="020F0502020204030203" pitchFamily="34" charset="0"/>
                <a:ea typeface="Lato" panose="020F0502020204030203" pitchFamily="34" charset="0"/>
                <a:cs typeface="Lato" panose="020F0502020204030203" pitchFamily="34" charset="0"/>
              </a:rPr>
              <a:t>HIGH</a:t>
            </a:r>
            <a:r>
              <a:rPr lang="en-IN" sz="800" b="0" dirty="0">
                <a:solidFill>
                  <a:srgbClr val="000000"/>
                </a:solidFill>
                <a:effectLst/>
                <a:latin typeface="Lato" panose="020F0502020204030203" pitchFamily="34" charset="0"/>
                <a:ea typeface="Lato" panose="020F0502020204030203" pitchFamily="34" charset="0"/>
                <a:cs typeface="Lato" panose="020F0502020204030203" pitchFamily="34" charset="0"/>
              </a:rPr>
              <a:t>);</a:t>
            </a:r>
          </a:p>
          <a:p>
            <a:r>
              <a:rPr lang="en-IN" sz="800" b="0" dirty="0">
                <a:solidFill>
                  <a:srgbClr val="000000"/>
                </a:solidFill>
                <a:effectLst/>
                <a:latin typeface="Lato" panose="020F0502020204030203" pitchFamily="34" charset="0"/>
                <a:ea typeface="Lato" panose="020F0502020204030203" pitchFamily="34" charset="0"/>
                <a:cs typeface="Lato" panose="020F0502020204030203" pitchFamily="34" charset="0"/>
              </a:rPr>
              <a:t>  </a:t>
            </a:r>
            <a:r>
              <a:rPr lang="en-IN" sz="800" b="0" dirty="0" err="1">
                <a:solidFill>
                  <a:srgbClr val="E97366"/>
                </a:solidFill>
                <a:effectLst/>
                <a:latin typeface="Lato" panose="020F0502020204030203" pitchFamily="34" charset="0"/>
                <a:ea typeface="Lato" panose="020F0502020204030203" pitchFamily="34" charset="0"/>
                <a:cs typeface="Lato" panose="020F0502020204030203" pitchFamily="34" charset="0"/>
              </a:rPr>
              <a:t>delayMicroseconds</a:t>
            </a:r>
            <a:r>
              <a:rPr lang="en-IN" sz="800" b="0" dirty="0">
                <a:solidFill>
                  <a:srgbClr val="000000"/>
                </a:solidFill>
                <a:effectLst/>
                <a:latin typeface="Lato" panose="020F0502020204030203" pitchFamily="34" charset="0"/>
                <a:ea typeface="Lato" panose="020F0502020204030203" pitchFamily="34" charset="0"/>
                <a:cs typeface="Lato" panose="020F0502020204030203" pitchFamily="34" charset="0"/>
              </a:rPr>
              <a:t>(</a:t>
            </a:r>
            <a:r>
              <a:rPr lang="en-IN" sz="800" b="0" dirty="0">
                <a:solidFill>
                  <a:srgbClr val="098658"/>
                </a:solidFill>
                <a:effectLst/>
                <a:latin typeface="Lato" panose="020F0502020204030203" pitchFamily="34" charset="0"/>
                <a:ea typeface="Lato" panose="020F0502020204030203" pitchFamily="34" charset="0"/>
                <a:cs typeface="Lato" panose="020F0502020204030203" pitchFamily="34" charset="0"/>
              </a:rPr>
              <a:t>10</a:t>
            </a:r>
            <a:r>
              <a:rPr lang="en-IN" sz="800" b="0" dirty="0">
                <a:solidFill>
                  <a:srgbClr val="000000"/>
                </a:solidFill>
                <a:effectLst/>
                <a:latin typeface="Lato" panose="020F0502020204030203" pitchFamily="34" charset="0"/>
                <a:ea typeface="Lato" panose="020F0502020204030203" pitchFamily="34" charset="0"/>
                <a:cs typeface="Lato" panose="020F0502020204030203" pitchFamily="34" charset="0"/>
              </a:rPr>
              <a:t>);</a:t>
            </a:r>
          </a:p>
          <a:p>
            <a:r>
              <a:rPr lang="en-IN" sz="800" b="0" dirty="0">
                <a:solidFill>
                  <a:srgbClr val="000000"/>
                </a:solidFill>
                <a:effectLst/>
                <a:latin typeface="Lato" panose="020F0502020204030203" pitchFamily="34" charset="0"/>
                <a:ea typeface="Lato" panose="020F0502020204030203" pitchFamily="34" charset="0"/>
                <a:cs typeface="Lato" panose="020F0502020204030203" pitchFamily="34" charset="0"/>
              </a:rPr>
              <a:t>  </a:t>
            </a:r>
            <a:r>
              <a:rPr lang="en-IN" sz="800" b="0" dirty="0" err="1">
                <a:solidFill>
                  <a:srgbClr val="E97366"/>
                </a:solidFill>
                <a:effectLst/>
                <a:latin typeface="Lato" panose="020F0502020204030203" pitchFamily="34" charset="0"/>
                <a:ea typeface="Lato" panose="020F0502020204030203" pitchFamily="34" charset="0"/>
                <a:cs typeface="Lato" panose="020F0502020204030203" pitchFamily="34" charset="0"/>
              </a:rPr>
              <a:t>digitalWrite</a:t>
            </a:r>
            <a:r>
              <a:rPr lang="en-IN" sz="800" b="0" dirty="0">
                <a:solidFill>
                  <a:srgbClr val="000000"/>
                </a:solidFill>
                <a:effectLst/>
                <a:latin typeface="Lato" panose="020F0502020204030203" pitchFamily="34" charset="0"/>
                <a:ea typeface="Lato" panose="020F0502020204030203" pitchFamily="34" charset="0"/>
                <a:cs typeface="Lato" panose="020F0502020204030203" pitchFamily="34" charset="0"/>
              </a:rPr>
              <a:t>(TRIG_PIN2, </a:t>
            </a:r>
            <a:r>
              <a:rPr lang="en-IN" sz="800" b="0" dirty="0">
                <a:solidFill>
                  <a:srgbClr val="00979C"/>
                </a:solidFill>
                <a:effectLst/>
                <a:latin typeface="Lato" panose="020F0502020204030203" pitchFamily="34" charset="0"/>
                <a:ea typeface="Lato" panose="020F0502020204030203" pitchFamily="34" charset="0"/>
                <a:cs typeface="Lato" panose="020F0502020204030203" pitchFamily="34" charset="0"/>
              </a:rPr>
              <a:t>LOW</a:t>
            </a:r>
            <a:r>
              <a:rPr lang="en-IN" sz="800" b="0" dirty="0">
                <a:solidFill>
                  <a:srgbClr val="000000"/>
                </a:solidFill>
                <a:effectLst/>
                <a:latin typeface="Lato" panose="020F0502020204030203" pitchFamily="34" charset="0"/>
                <a:ea typeface="Lato" panose="020F0502020204030203" pitchFamily="34" charset="0"/>
                <a:cs typeface="Lato" panose="020F0502020204030203" pitchFamily="34" charset="0"/>
              </a:rPr>
              <a:t>);</a:t>
            </a:r>
          </a:p>
          <a:p>
            <a:r>
              <a:rPr lang="en-IN" sz="800" b="0" dirty="0">
                <a:solidFill>
                  <a:srgbClr val="000000"/>
                </a:solidFill>
                <a:effectLst/>
                <a:latin typeface="Lato" panose="020F0502020204030203" pitchFamily="34" charset="0"/>
                <a:ea typeface="Lato" panose="020F0502020204030203" pitchFamily="34" charset="0"/>
                <a:cs typeface="Lato" panose="020F0502020204030203" pitchFamily="34" charset="0"/>
              </a:rPr>
              <a:t>  </a:t>
            </a:r>
            <a:r>
              <a:rPr lang="en-IN" sz="800" b="0" dirty="0">
                <a:solidFill>
                  <a:srgbClr val="0000FF"/>
                </a:solidFill>
                <a:effectLst/>
                <a:latin typeface="Lato" panose="020F0502020204030203" pitchFamily="34" charset="0"/>
                <a:ea typeface="Lato" panose="020F0502020204030203" pitchFamily="34" charset="0"/>
                <a:cs typeface="Lato" panose="020F0502020204030203" pitchFamily="34" charset="0"/>
              </a:rPr>
              <a:t>unsigned</a:t>
            </a:r>
            <a:r>
              <a:rPr lang="en-IN" sz="800" b="0" dirty="0">
                <a:solidFill>
                  <a:srgbClr val="000000"/>
                </a:solidFill>
                <a:effectLst/>
                <a:latin typeface="Lato" panose="020F0502020204030203" pitchFamily="34" charset="0"/>
                <a:ea typeface="Lato" panose="020F0502020204030203" pitchFamily="34" charset="0"/>
                <a:cs typeface="Lato" panose="020F0502020204030203" pitchFamily="34" charset="0"/>
              </a:rPr>
              <a:t> </a:t>
            </a:r>
            <a:r>
              <a:rPr lang="en-IN" sz="800" b="0" dirty="0">
                <a:solidFill>
                  <a:srgbClr val="0000FF"/>
                </a:solidFill>
                <a:effectLst/>
                <a:latin typeface="Lato" panose="020F0502020204030203" pitchFamily="34" charset="0"/>
                <a:ea typeface="Lato" panose="020F0502020204030203" pitchFamily="34" charset="0"/>
                <a:cs typeface="Lato" panose="020F0502020204030203" pitchFamily="34" charset="0"/>
              </a:rPr>
              <a:t>int</a:t>
            </a:r>
            <a:r>
              <a:rPr lang="en-IN" sz="800" b="0" dirty="0">
                <a:solidFill>
                  <a:srgbClr val="000000"/>
                </a:solidFill>
                <a:effectLst/>
                <a:latin typeface="Lato" panose="020F0502020204030203" pitchFamily="34" charset="0"/>
                <a:ea typeface="Lato" panose="020F0502020204030203" pitchFamily="34" charset="0"/>
                <a:cs typeface="Lato" panose="020F0502020204030203" pitchFamily="34" charset="0"/>
              </a:rPr>
              <a:t> duration2 = </a:t>
            </a:r>
            <a:r>
              <a:rPr lang="en-IN" sz="800" b="0" dirty="0" err="1">
                <a:solidFill>
                  <a:srgbClr val="E97366"/>
                </a:solidFill>
                <a:effectLst/>
                <a:latin typeface="Lato" panose="020F0502020204030203" pitchFamily="34" charset="0"/>
                <a:ea typeface="Lato" panose="020F0502020204030203" pitchFamily="34" charset="0"/>
                <a:cs typeface="Lato" panose="020F0502020204030203" pitchFamily="34" charset="0"/>
              </a:rPr>
              <a:t>pulseIn</a:t>
            </a:r>
            <a:r>
              <a:rPr lang="en-IN" sz="800" b="0" dirty="0">
                <a:solidFill>
                  <a:srgbClr val="000000"/>
                </a:solidFill>
                <a:effectLst/>
                <a:latin typeface="Lato" panose="020F0502020204030203" pitchFamily="34" charset="0"/>
                <a:ea typeface="Lato" panose="020F0502020204030203" pitchFamily="34" charset="0"/>
                <a:cs typeface="Lato" panose="020F0502020204030203" pitchFamily="34" charset="0"/>
              </a:rPr>
              <a:t>(ECHO_PIN2, </a:t>
            </a:r>
            <a:r>
              <a:rPr lang="en-IN" sz="800" b="0" dirty="0">
                <a:solidFill>
                  <a:srgbClr val="00979C"/>
                </a:solidFill>
                <a:effectLst/>
                <a:latin typeface="Lato" panose="020F0502020204030203" pitchFamily="34" charset="0"/>
                <a:ea typeface="Lato" panose="020F0502020204030203" pitchFamily="34" charset="0"/>
                <a:cs typeface="Lato" panose="020F0502020204030203" pitchFamily="34" charset="0"/>
              </a:rPr>
              <a:t>HIGH</a:t>
            </a:r>
            <a:r>
              <a:rPr lang="en-IN" sz="800" b="0" dirty="0">
                <a:solidFill>
                  <a:srgbClr val="000000"/>
                </a:solidFill>
                <a:effectLst/>
                <a:latin typeface="Lato" panose="020F0502020204030203" pitchFamily="34" charset="0"/>
                <a:ea typeface="Lato" panose="020F0502020204030203" pitchFamily="34" charset="0"/>
                <a:cs typeface="Lato" panose="020F0502020204030203" pitchFamily="34" charset="0"/>
              </a:rPr>
              <a:t>);</a:t>
            </a:r>
          </a:p>
          <a:p>
            <a:r>
              <a:rPr lang="en-IN" sz="800" b="0" dirty="0">
                <a:solidFill>
                  <a:srgbClr val="000000"/>
                </a:solidFill>
                <a:effectLst/>
                <a:latin typeface="Lato" panose="020F0502020204030203" pitchFamily="34" charset="0"/>
                <a:ea typeface="Lato" panose="020F0502020204030203" pitchFamily="34" charset="0"/>
                <a:cs typeface="Lato" panose="020F0502020204030203" pitchFamily="34" charset="0"/>
              </a:rPr>
              <a:t>  </a:t>
            </a:r>
            <a:r>
              <a:rPr lang="en-IN" sz="800" b="0" dirty="0">
                <a:solidFill>
                  <a:srgbClr val="0000FF"/>
                </a:solidFill>
                <a:effectLst/>
                <a:latin typeface="Lato" panose="020F0502020204030203" pitchFamily="34" charset="0"/>
                <a:ea typeface="Lato" panose="020F0502020204030203" pitchFamily="34" charset="0"/>
                <a:cs typeface="Lato" panose="020F0502020204030203" pitchFamily="34" charset="0"/>
              </a:rPr>
              <a:t>return</a:t>
            </a:r>
            <a:r>
              <a:rPr lang="en-IN" sz="800" b="0" dirty="0">
                <a:solidFill>
                  <a:srgbClr val="000000"/>
                </a:solidFill>
                <a:effectLst/>
                <a:latin typeface="Lato" panose="020F0502020204030203" pitchFamily="34" charset="0"/>
                <a:ea typeface="Lato" panose="020F0502020204030203" pitchFamily="34" charset="0"/>
                <a:cs typeface="Lato" panose="020F0502020204030203" pitchFamily="34" charset="0"/>
              </a:rPr>
              <a:t> duration2 * </a:t>
            </a:r>
            <a:r>
              <a:rPr lang="en-IN" sz="800" b="0" dirty="0">
                <a:solidFill>
                  <a:srgbClr val="098658"/>
                </a:solidFill>
                <a:effectLst/>
                <a:latin typeface="Lato" panose="020F0502020204030203" pitchFamily="34" charset="0"/>
                <a:ea typeface="Lato" panose="020F0502020204030203" pitchFamily="34" charset="0"/>
                <a:cs typeface="Lato" panose="020F0502020204030203" pitchFamily="34" charset="0"/>
              </a:rPr>
              <a:t>0.034</a:t>
            </a:r>
            <a:r>
              <a:rPr lang="en-IN" sz="800" b="0" dirty="0">
                <a:solidFill>
                  <a:srgbClr val="000000"/>
                </a:solidFill>
                <a:effectLst/>
                <a:latin typeface="Lato" panose="020F0502020204030203" pitchFamily="34" charset="0"/>
                <a:ea typeface="Lato" panose="020F0502020204030203" pitchFamily="34" charset="0"/>
                <a:cs typeface="Lato" panose="020F0502020204030203" pitchFamily="34" charset="0"/>
              </a:rPr>
              <a:t> / </a:t>
            </a:r>
            <a:r>
              <a:rPr lang="en-IN" sz="800" b="0" dirty="0">
                <a:solidFill>
                  <a:srgbClr val="098658"/>
                </a:solidFill>
                <a:effectLst/>
                <a:latin typeface="Lato" panose="020F0502020204030203" pitchFamily="34" charset="0"/>
                <a:ea typeface="Lato" panose="020F0502020204030203" pitchFamily="34" charset="0"/>
                <a:cs typeface="Lato" panose="020F0502020204030203" pitchFamily="34" charset="0"/>
              </a:rPr>
              <a:t>2</a:t>
            </a:r>
            <a:r>
              <a:rPr lang="en-IN" sz="800" b="0" dirty="0">
                <a:solidFill>
                  <a:srgbClr val="000000"/>
                </a:solidFill>
                <a:effectLst/>
                <a:latin typeface="Lato" panose="020F0502020204030203" pitchFamily="34" charset="0"/>
                <a:ea typeface="Lato" panose="020F0502020204030203" pitchFamily="34" charset="0"/>
                <a:cs typeface="Lato" panose="020F0502020204030203" pitchFamily="34" charset="0"/>
              </a:rPr>
              <a:t>;</a:t>
            </a:r>
          </a:p>
          <a:p>
            <a:r>
              <a:rPr lang="en-IN" sz="800" b="0" dirty="0">
                <a:solidFill>
                  <a:srgbClr val="000000"/>
                </a:solidFill>
                <a:effectLst/>
                <a:latin typeface="Lato" panose="020F0502020204030203" pitchFamily="34" charset="0"/>
                <a:ea typeface="Lato" panose="020F0502020204030203" pitchFamily="34" charset="0"/>
                <a:cs typeface="Lato" panose="020F0502020204030203" pitchFamily="34" charset="0"/>
              </a:rPr>
              <a:t>}</a:t>
            </a:r>
          </a:p>
          <a:p>
            <a:br>
              <a:rPr lang="en-IN" sz="900" b="0" dirty="0">
                <a:solidFill>
                  <a:srgbClr val="000000"/>
                </a:solidFill>
                <a:effectLst/>
                <a:latin typeface="Consolas" panose="020B0609020204030204" pitchFamily="49" charset="0"/>
              </a:rPr>
            </a:br>
            <a:endParaRPr lang="en-IN" sz="900" b="0" dirty="0">
              <a:solidFill>
                <a:srgbClr val="000000"/>
              </a:solidFill>
              <a:effectLst/>
              <a:latin typeface="Consolas" panose="020B0609020204030204" pitchFamily="49" charset="0"/>
            </a:endParaRPr>
          </a:p>
        </p:txBody>
      </p:sp>
    </p:spTree>
  </p:cSld>
  <p:clrMapOvr>
    <a:masterClrMapping/>
  </p:clrMapOvr>
</p:sld>
</file>

<file path=ppt/theme/theme1.xml><?xml version="1.0" encoding="utf-8"?>
<a:theme xmlns:a="http://schemas.openxmlformats.org/drawingml/2006/main"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3524</TotalTime>
  <Words>915</Words>
  <Application>Microsoft Office PowerPoint</Application>
  <PresentationFormat>On-screen Show (16:9)</PresentationFormat>
  <Paragraphs>110</Paragraphs>
  <Slides>13</Slides>
  <Notes>10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13</vt:i4>
      </vt:variant>
    </vt:vector>
  </HeadingPairs>
  <TitlesOfParts>
    <vt:vector size="23" baseType="lpstr">
      <vt:lpstr>Times New Roman</vt:lpstr>
      <vt:lpstr>Stencil</vt:lpstr>
      <vt:lpstr>Gill Sans Ultra Bold</vt:lpstr>
      <vt:lpstr>Lato</vt:lpstr>
      <vt:lpstr>Algerian</vt:lpstr>
      <vt:lpstr>Arial</vt:lpstr>
      <vt:lpstr>Consolas</vt:lpstr>
      <vt:lpstr>Wingdings</vt:lpstr>
      <vt:lpstr>Montserrat</vt:lpstr>
      <vt:lpstr>Focus</vt:lpstr>
      <vt:lpstr>PowerPoint Presentation</vt:lpstr>
      <vt:lpstr>Understanding the problems</vt:lpstr>
      <vt:lpstr>Idea And Approach</vt:lpstr>
      <vt:lpstr>PowerPoint Presentation</vt:lpstr>
      <vt:lpstr>Working</vt:lpstr>
      <vt:lpstr>PowerPoint Presentation</vt:lpstr>
      <vt:lpstr>CONNECTION   </vt:lpstr>
      <vt:lpstr> CIRCUIT  DIAGRAM</vt:lpstr>
      <vt:lpstr>PSEUDOCODE</vt:lpstr>
      <vt:lpstr>PowerPoint Presentation</vt:lpstr>
      <vt:lpstr>TAKEAWAYS</vt:lpstr>
      <vt:lpstr>RESOURCES </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KRISHNANSU</dc:creator>
  <cp:lastModifiedBy>Krishnansu Mohapatra</cp:lastModifiedBy>
  <cp:revision>16</cp:revision>
  <dcterms:modified xsi:type="dcterms:W3CDTF">2022-07-24T07:25:26Z</dcterms:modified>
</cp:coreProperties>
</file>